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7" r:id="rId4"/>
    <p:sldId id="268" r:id="rId5"/>
    <p:sldId id="266" r:id="rId6"/>
    <p:sldId id="270" r:id="rId7"/>
    <p:sldId id="265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8CD980-3099-42AB-A7B0-BE8E1981B605}">
          <p14:sldIdLst>
            <p14:sldId id="256"/>
            <p14:sldId id="260"/>
            <p14:sldId id="267"/>
            <p14:sldId id="268"/>
            <p14:sldId id="266"/>
            <p14:sldId id="270"/>
            <p14:sldId id="265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3" autoAdjust="0"/>
    <p:restoredTop sz="94660"/>
  </p:normalViewPr>
  <p:slideViewPr>
    <p:cSldViewPr snapToGrid="0">
      <p:cViewPr>
        <p:scale>
          <a:sx n="100" d="100"/>
          <a:sy n="100" d="100"/>
        </p:scale>
        <p:origin x="58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Bonsignori" userId="3aebcb1eaa87f5bd" providerId="LiveId" clId="{14362FCF-390D-4C82-AF43-45511BE7998B}"/>
    <pc:docChg chg="undo custSel addSld delSld modSld modSection">
      <pc:chgData name="Evan Bonsignori" userId="3aebcb1eaa87f5bd" providerId="LiveId" clId="{14362FCF-390D-4C82-AF43-45511BE7998B}" dt="2017-11-09T21:28:31.781" v="513" actId="2062"/>
      <pc:docMkLst>
        <pc:docMk/>
      </pc:docMkLst>
      <pc:sldChg chg="modSp">
        <pc:chgData name="Evan Bonsignori" userId="3aebcb1eaa87f5bd" providerId="LiveId" clId="{14362FCF-390D-4C82-AF43-45511BE7998B}" dt="2017-11-09T20:19:46.725" v="183" actId="2062"/>
        <pc:sldMkLst>
          <pc:docMk/>
          <pc:sldMk cId="2881891310" sldId="260"/>
        </pc:sldMkLst>
        <pc:graphicFrameChg chg="mod modGraphic">
          <ac:chgData name="Evan Bonsignori" userId="3aebcb1eaa87f5bd" providerId="LiveId" clId="{14362FCF-390D-4C82-AF43-45511BE7998B}" dt="2017-11-09T20:19:46.725" v="183" actId="2062"/>
          <ac:graphicFrameMkLst>
            <pc:docMk/>
            <pc:sldMk cId="2881891310" sldId="260"/>
            <ac:graphicFrameMk id="6" creationId="{18752C5B-2751-423A-9026-A74ADFDC6869}"/>
          </ac:graphicFrameMkLst>
        </pc:graphicFrameChg>
      </pc:sldChg>
      <pc:sldChg chg="addSp delSp modSp">
        <pc:chgData name="Evan Bonsignori" userId="3aebcb1eaa87f5bd" providerId="LiveId" clId="{14362FCF-390D-4C82-AF43-45511BE7998B}" dt="2017-11-09T19:09:23.654" v="132" actId="14826"/>
        <pc:sldMkLst>
          <pc:docMk/>
          <pc:sldMk cId="4285492414" sldId="265"/>
        </pc:sldMkLst>
        <pc:spChg chg="mod">
          <ac:chgData name="Evan Bonsignori" userId="3aebcb1eaa87f5bd" providerId="LiveId" clId="{14362FCF-390D-4C82-AF43-45511BE7998B}" dt="2017-11-09T19:04:30.686" v="105" actId="1076"/>
          <ac:spMkLst>
            <pc:docMk/>
            <pc:sldMk cId="4285492414" sldId="265"/>
            <ac:spMk id="2" creationId="{3ED32C8A-BA16-4B19-A910-19C81D42FD55}"/>
          </ac:spMkLst>
        </pc:spChg>
        <pc:picChg chg="add mod">
          <ac:chgData name="Evan Bonsignori" userId="3aebcb1eaa87f5bd" providerId="LiveId" clId="{14362FCF-390D-4C82-AF43-45511BE7998B}" dt="2017-11-09T19:09:23.654" v="132" actId="14826"/>
          <ac:picMkLst>
            <pc:docMk/>
            <pc:sldMk cId="4285492414" sldId="265"/>
            <ac:picMk id="4" creationId="{DF24BC6F-F903-48F5-ACC7-3DF505653E60}"/>
          </ac:picMkLst>
        </pc:picChg>
        <pc:picChg chg="del">
          <ac:chgData name="Evan Bonsignori" userId="3aebcb1eaa87f5bd" providerId="LiveId" clId="{14362FCF-390D-4C82-AF43-45511BE7998B}" dt="2017-11-09T18:07:57.691" v="0" actId="478"/>
          <ac:picMkLst>
            <pc:docMk/>
            <pc:sldMk cId="4285492414" sldId="265"/>
            <ac:picMk id="6" creationId="{818E7C4C-FFA2-405E-9245-12B2A3E9A08A}"/>
          </ac:picMkLst>
        </pc:picChg>
      </pc:sldChg>
      <pc:sldChg chg="addSp modSp">
        <pc:chgData name="Evan Bonsignori" userId="3aebcb1eaa87f5bd" providerId="LiveId" clId="{14362FCF-390D-4C82-AF43-45511BE7998B}" dt="2017-11-09T21:25:03.616" v="434" actId="1076"/>
        <pc:sldMkLst>
          <pc:docMk/>
          <pc:sldMk cId="3432387665" sldId="266"/>
        </pc:sldMkLst>
        <pc:picChg chg="add mod">
          <ac:chgData name="Evan Bonsignori" userId="3aebcb1eaa87f5bd" providerId="LiveId" clId="{14362FCF-390D-4C82-AF43-45511BE7998B}" dt="2017-11-09T21:24:44.132" v="432" actId="1076"/>
          <ac:picMkLst>
            <pc:docMk/>
            <pc:sldMk cId="3432387665" sldId="266"/>
            <ac:picMk id="3" creationId="{2318D2FB-C28D-49C3-B8F3-84E8F20CDF9E}"/>
          </ac:picMkLst>
        </pc:picChg>
        <pc:picChg chg="add mod">
          <ac:chgData name="Evan Bonsignori" userId="3aebcb1eaa87f5bd" providerId="LiveId" clId="{14362FCF-390D-4C82-AF43-45511BE7998B}" dt="2017-11-09T21:25:03.616" v="434" actId="1076"/>
          <ac:picMkLst>
            <pc:docMk/>
            <pc:sldMk cId="3432387665" sldId="266"/>
            <ac:picMk id="4" creationId="{6FE76AA6-E6B8-4EC4-92E7-C2F3C4C622D0}"/>
          </ac:picMkLst>
        </pc:picChg>
      </pc:sldChg>
      <pc:sldChg chg="addSp modSp add">
        <pc:chgData name="Evan Bonsignori" userId="3aebcb1eaa87f5bd" providerId="LiveId" clId="{14362FCF-390D-4C82-AF43-45511BE7998B}" dt="2017-11-09T21:28:31.781" v="513" actId="2062"/>
        <pc:sldMkLst>
          <pc:docMk/>
          <pc:sldMk cId="4127510750" sldId="268"/>
        </pc:sldMkLst>
        <pc:spChg chg="mod">
          <ac:chgData name="Evan Bonsignori" userId="3aebcb1eaa87f5bd" providerId="LiveId" clId="{14362FCF-390D-4C82-AF43-45511BE7998B}" dt="2017-11-09T18:45:52.220" v="72" actId="6549"/>
          <ac:spMkLst>
            <pc:docMk/>
            <pc:sldMk cId="4127510750" sldId="268"/>
            <ac:spMk id="2" creationId="{3ED32C8A-BA16-4B19-A910-19C81D42FD55}"/>
          </ac:spMkLst>
        </pc:spChg>
        <pc:graphicFrameChg chg="add mod modGraphic">
          <ac:chgData name="Evan Bonsignori" userId="3aebcb1eaa87f5bd" providerId="LiveId" clId="{14362FCF-390D-4C82-AF43-45511BE7998B}" dt="2017-11-09T21:28:31.781" v="513" actId="2062"/>
          <ac:graphicFrameMkLst>
            <pc:docMk/>
            <pc:sldMk cId="4127510750" sldId="268"/>
            <ac:graphicFrameMk id="3" creationId="{740A1907-F510-4DCF-95FE-E92DCBF93CAE}"/>
          </ac:graphicFrameMkLst>
        </pc:graphicFrameChg>
        <pc:graphicFrameChg chg="add mod modGraphic">
          <ac:chgData name="Evan Bonsignori" userId="3aebcb1eaa87f5bd" providerId="LiveId" clId="{14362FCF-390D-4C82-AF43-45511BE7998B}" dt="2017-11-09T21:28:15.943" v="510" actId="6549"/>
          <ac:graphicFrameMkLst>
            <pc:docMk/>
            <pc:sldMk cId="4127510750" sldId="268"/>
            <ac:graphicFrameMk id="4" creationId="{EB46BADA-5F28-492E-9F81-AF6CD353326D}"/>
          </ac:graphicFrameMkLst>
        </pc:graphicFrameChg>
      </pc:sldChg>
      <pc:sldChg chg="addSp modSp add del">
        <pc:chgData name="Evan Bonsignori" userId="3aebcb1eaa87f5bd" providerId="LiveId" clId="{14362FCF-390D-4C82-AF43-45511BE7998B}" dt="2017-11-09T19:09:05.466" v="131" actId="2696"/>
        <pc:sldMkLst>
          <pc:docMk/>
          <pc:sldMk cId="3360075631" sldId="269"/>
        </pc:sldMkLst>
        <pc:spChg chg="mod">
          <ac:chgData name="Evan Bonsignori" userId="3aebcb1eaa87f5bd" providerId="LiveId" clId="{14362FCF-390D-4C82-AF43-45511BE7998B}" dt="2017-11-09T19:04:55.823" v="127" actId="20577"/>
          <ac:spMkLst>
            <pc:docMk/>
            <pc:sldMk cId="3360075631" sldId="269"/>
            <ac:spMk id="2" creationId="{3ED32C8A-BA16-4B19-A910-19C81D42FD55}"/>
          </ac:spMkLst>
        </pc:spChg>
        <pc:picChg chg="add mod">
          <ac:chgData name="Evan Bonsignori" userId="3aebcb1eaa87f5bd" providerId="LiveId" clId="{14362FCF-390D-4C82-AF43-45511BE7998B}" dt="2017-11-09T19:08:44.367" v="128" actId="2696"/>
          <ac:picMkLst>
            <pc:docMk/>
            <pc:sldMk cId="3360075631" sldId="269"/>
            <ac:picMk id="4" creationId="{C8CA7866-C7B0-425F-A344-CB9623A80B4D}"/>
          </ac:picMkLst>
        </pc:picChg>
      </pc:sldChg>
      <pc:sldChg chg="modSp add">
        <pc:chgData name="Evan Bonsignori" userId="3aebcb1eaa87f5bd" providerId="LiveId" clId="{14362FCF-390D-4C82-AF43-45511BE7998B}" dt="2017-11-09T19:10:06.809" v="150" actId="1076"/>
        <pc:sldMkLst>
          <pc:docMk/>
          <pc:sldMk cId="197865449" sldId="270"/>
        </pc:sldMkLst>
        <pc:spChg chg="mod">
          <ac:chgData name="Evan Bonsignori" userId="3aebcb1eaa87f5bd" providerId="LiveId" clId="{14362FCF-390D-4C82-AF43-45511BE7998B}" dt="2017-11-09T19:10:06.809" v="150" actId="1076"/>
          <ac:spMkLst>
            <pc:docMk/>
            <pc:sldMk cId="197865449" sldId="270"/>
            <ac:spMk id="2" creationId="{3ED32C8A-BA16-4B19-A910-19C81D42FD55}"/>
          </ac:spMkLst>
        </pc:spChg>
        <pc:picChg chg="mod">
          <ac:chgData name="Evan Bonsignori" userId="3aebcb1eaa87f5bd" providerId="LiveId" clId="{14362FCF-390D-4C82-AF43-45511BE7998B}" dt="2017-11-09T19:10:02.773" v="149" actId="1076"/>
          <ac:picMkLst>
            <pc:docMk/>
            <pc:sldMk cId="197865449" sldId="270"/>
            <ac:picMk id="4" creationId="{DF24BC6F-F903-48F5-ACC7-3DF505653E60}"/>
          </ac:picMkLst>
        </pc:picChg>
      </pc:sldChg>
      <pc:sldChg chg="addSp delSp modSp add">
        <pc:chgData name="Evan Bonsignori" userId="3aebcb1eaa87f5bd" providerId="LiveId" clId="{14362FCF-390D-4C82-AF43-45511BE7998B}" dt="2017-11-09T21:23:38.577" v="428" actId="20577"/>
        <pc:sldMkLst>
          <pc:docMk/>
          <pc:sldMk cId="845403357" sldId="271"/>
        </pc:sldMkLst>
        <pc:spChg chg="del mod">
          <ac:chgData name="Evan Bonsignori" userId="3aebcb1eaa87f5bd" providerId="LiveId" clId="{14362FCF-390D-4C82-AF43-45511BE7998B}" dt="2017-11-09T21:21:09.939" v="193" actId="478"/>
          <ac:spMkLst>
            <pc:docMk/>
            <pc:sldMk cId="845403357" sldId="271"/>
            <ac:spMk id="2" creationId="{67F73E80-0FAE-44A6-9F61-8572E4817362}"/>
          </ac:spMkLst>
        </pc:spChg>
        <pc:spChg chg="mod">
          <ac:chgData name="Evan Bonsignori" userId="3aebcb1eaa87f5bd" providerId="LiveId" clId="{14362FCF-390D-4C82-AF43-45511BE7998B}" dt="2017-11-09T21:23:38.577" v="428" actId="20577"/>
          <ac:spMkLst>
            <pc:docMk/>
            <pc:sldMk cId="845403357" sldId="271"/>
            <ac:spMk id="3" creationId="{553B2524-1C0C-406C-A6B3-B0D915A1A8B2}"/>
          </ac:spMkLst>
        </pc:spChg>
        <pc:spChg chg="add del mod">
          <ac:chgData name="Evan Bonsignori" userId="3aebcb1eaa87f5bd" providerId="LiveId" clId="{14362FCF-390D-4C82-AF43-45511BE7998B}" dt="2017-11-09T21:21:12.699" v="195" actId="478"/>
          <ac:spMkLst>
            <pc:docMk/>
            <pc:sldMk cId="845403357" sldId="271"/>
            <ac:spMk id="5" creationId="{7CAC5DB1-6DEA-4109-89DD-DE2D3118BDAB}"/>
          </ac:spMkLst>
        </pc:spChg>
        <pc:spChg chg="add mod">
          <ac:chgData name="Evan Bonsignori" userId="3aebcb1eaa87f5bd" providerId="LiveId" clId="{14362FCF-390D-4C82-AF43-45511BE7998B}" dt="2017-11-09T21:21:39.554" v="227" actId="12788"/>
          <ac:spMkLst>
            <pc:docMk/>
            <pc:sldMk cId="845403357" sldId="271"/>
            <ac:spMk id="6" creationId="{1F73DD95-AEAB-449E-B363-72E9CCB36D9E}"/>
          </ac:spMkLst>
        </pc:spChg>
      </pc:sldChg>
    </pc:docChg>
  </pc:docChgLst>
  <pc:docChgLst>
    <pc:chgData name="Evan Bonsignori" userId="3aebcb1eaa87f5bd" providerId="LiveId" clId="{B04B7485-9BEE-4C04-A4AC-C4B9B6CC7620}"/>
    <pc:docChg chg="undo redo custSel addSld delSld modSld modSection">
      <pc:chgData name="Evan Bonsignori" userId="3aebcb1eaa87f5bd" providerId="LiveId" clId="{B04B7485-9BEE-4C04-A4AC-C4B9B6CC7620}" dt="2017-11-09T05:37:05.824" v="516" actId="2696"/>
      <pc:docMkLst>
        <pc:docMk/>
      </pc:docMkLst>
      <pc:sldChg chg="addSp delSp modSp">
        <pc:chgData name="Evan Bonsignori" userId="3aebcb1eaa87f5bd" providerId="LiveId" clId="{B04B7485-9BEE-4C04-A4AC-C4B9B6CC7620}" dt="2017-11-09T05:25:52.136" v="161" actId="2696"/>
        <pc:sldMkLst>
          <pc:docMk/>
          <pc:sldMk cId="4255982530" sldId="256"/>
        </pc:sldMkLst>
        <pc:spChg chg="mod">
          <ac:chgData name="Evan Bonsignori" userId="3aebcb1eaa87f5bd" providerId="LiveId" clId="{B04B7485-9BEE-4C04-A4AC-C4B9B6CC7620}" dt="2017-11-09T05:21:59.482" v="23" actId="20577"/>
          <ac:spMkLst>
            <pc:docMk/>
            <pc:sldMk cId="4255982530" sldId="256"/>
            <ac:spMk id="2" creationId="{3ED32C8A-BA16-4B19-A910-19C81D42FD55}"/>
          </ac:spMkLst>
        </pc:spChg>
        <pc:spChg chg="add del">
          <ac:chgData name="Evan Bonsignori" userId="3aebcb1eaa87f5bd" providerId="LiveId" clId="{B04B7485-9BEE-4C04-A4AC-C4B9B6CC7620}" dt="2017-11-09T05:25:52.136" v="161" actId="2696"/>
          <ac:spMkLst>
            <pc:docMk/>
            <pc:sldMk cId="4255982530" sldId="256"/>
            <ac:spMk id="5" creationId="{3A81A83B-89C3-4B99-8407-763EB3FEBE96}"/>
          </ac:spMkLst>
        </pc:spChg>
        <pc:spChg chg="add mod">
          <ac:chgData name="Evan Bonsignori" userId="3aebcb1eaa87f5bd" providerId="LiveId" clId="{B04B7485-9BEE-4C04-A4AC-C4B9B6CC7620}" dt="2017-11-09T05:23:04.467" v="106" actId="20577"/>
          <ac:spMkLst>
            <pc:docMk/>
            <pc:sldMk cId="4255982530" sldId="256"/>
            <ac:spMk id="8" creationId="{96E44A8D-9DEF-4EB4-AB32-5B0564A3D672}"/>
          </ac:spMkLst>
        </pc:spChg>
        <pc:graphicFrameChg chg="add del mod">
          <ac:chgData name="Evan Bonsignori" userId="3aebcb1eaa87f5bd" providerId="LiveId" clId="{B04B7485-9BEE-4C04-A4AC-C4B9B6CC7620}" dt="2017-11-09T05:21:54.989" v="17" actId="2696"/>
          <ac:graphicFrameMkLst>
            <pc:docMk/>
            <pc:sldMk cId="4255982530" sldId="256"/>
            <ac:graphicFrameMk id="3" creationId="{33CD99DC-03A5-4866-8A5A-EA4CA626806A}"/>
          </ac:graphicFrameMkLst>
        </pc:graphicFrameChg>
      </pc:sldChg>
      <pc:sldChg chg="del">
        <pc:chgData name="Evan Bonsignori" userId="3aebcb1eaa87f5bd" providerId="LiveId" clId="{B04B7485-9BEE-4C04-A4AC-C4B9B6CC7620}" dt="2017-11-09T05:32:00.003" v="358" actId="2696"/>
        <pc:sldMkLst>
          <pc:docMk/>
          <pc:sldMk cId="906340610" sldId="257"/>
        </pc:sldMkLst>
      </pc:sldChg>
      <pc:sldChg chg="del">
        <pc:chgData name="Evan Bonsignori" userId="3aebcb1eaa87f5bd" providerId="LiveId" clId="{B04B7485-9BEE-4C04-A4AC-C4B9B6CC7620}" dt="2017-11-09T05:32:01.308" v="359" actId="2696"/>
        <pc:sldMkLst>
          <pc:docMk/>
          <pc:sldMk cId="243447211" sldId="258"/>
        </pc:sldMkLst>
      </pc:sldChg>
      <pc:sldChg chg="addSp delSp modSp">
        <pc:chgData name="Evan Bonsignori" userId="3aebcb1eaa87f5bd" providerId="LiveId" clId="{B04B7485-9BEE-4C04-A4AC-C4B9B6CC7620}" dt="2017-11-09T05:28:18.302" v="230" actId="12789"/>
        <pc:sldMkLst>
          <pc:docMk/>
          <pc:sldMk cId="2881891310" sldId="260"/>
        </pc:sldMkLst>
        <pc:spChg chg="mod">
          <ac:chgData name="Evan Bonsignori" userId="3aebcb1eaa87f5bd" providerId="LiveId" clId="{B04B7485-9BEE-4C04-A4AC-C4B9B6CC7620}" dt="2017-11-09T05:26:22.128" v="209" actId="12788"/>
          <ac:spMkLst>
            <pc:docMk/>
            <pc:sldMk cId="2881891310" sldId="260"/>
            <ac:spMk id="2" creationId="{3ED32C8A-BA16-4B19-A910-19C81D42FD55}"/>
          </ac:spMkLst>
        </pc:spChg>
        <pc:spChg chg="add del mod">
          <ac:chgData name="Evan Bonsignori" userId="3aebcb1eaa87f5bd" providerId="LiveId" clId="{B04B7485-9BEE-4C04-A4AC-C4B9B6CC7620}" dt="2017-11-09T05:25:51.268" v="160" actId="12789"/>
          <ac:spMkLst>
            <pc:docMk/>
            <pc:sldMk cId="2881891310" sldId="260"/>
            <ac:spMk id="5" creationId="{EA05D470-9D9B-4180-9AED-0D8DFD1CB3D7}"/>
          </ac:spMkLst>
        </pc:spChg>
        <pc:spChg chg="del">
          <ac:chgData name="Evan Bonsignori" userId="3aebcb1eaa87f5bd" providerId="LiveId" clId="{B04B7485-9BEE-4C04-A4AC-C4B9B6CC7620}" dt="2017-11-09T05:23:31.340" v="139" actId="478"/>
          <ac:spMkLst>
            <pc:docMk/>
            <pc:sldMk cId="2881891310" sldId="260"/>
            <ac:spMk id="8" creationId="{43B2379D-3B97-4654-BCB3-3A372F1BD330}"/>
          </ac:spMkLst>
        </pc:spChg>
        <pc:graphicFrameChg chg="add mod modGraphic">
          <ac:chgData name="Evan Bonsignori" userId="3aebcb1eaa87f5bd" providerId="LiveId" clId="{B04B7485-9BEE-4C04-A4AC-C4B9B6CC7620}" dt="2017-11-09T05:28:18.302" v="230" actId="12789"/>
          <ac:graphicFrameMkLst>
            <pc:docMk/>
            <pc:sldMk cId="2881891310" sldId="260"/>
            <ac:graphicFrameMk id="6" creationId="{18752C5B-2751-423A-9026-A74ADFDC6869}"/>
          </ac:graphicFrameMkLst>
        </pc:graphicFrameChg>
        <pc:picChg chg="add del mod">
          <ac:chgData name="Evan Bonsignori" userId="3aebcb1eaa87f5bd" providerId="LiveId" clId="{B04B7485-9BEE-4C04-A4AC-C4B9B6CC7620}" dt="2017-11-09T05:26:23.338" v="210" actId="478"/>
          <ac:picMkLst>
            <pc:docMk/>
            <pc:sldMk cId="2881891310" sldId="260"/>
            <ac:picMk id="4" creationId="{B853CD96-FE07-4E57-A6D5-29FB783244CB}"/>
          </ac:picMkLst>
        </pc:picChg>
      </pc:sldChg>
      <pc:sldChg chg="del">
        <pc:chgData name="Evan Bonsignori" userId="3aebcb1eaa87f5bd" providerId="LiveId" clId="{B04B7485-9BEE-4C04-A4AC-C4B9B6CC7620}" dt="2017-11-09T05:32:02.512" v="360" actId="2696"/>
        <pc:sldMkLst>
          <pc:docMk/>
          <pc:sldMk cId="2036394633" sldId="261"/>
        </pc:sldMkLst>
      </pc:sldChg>
      <pc:sldChg chg="del">
        <pc:chgData name="Evan Bonsignori" userId="3aebcb1eaa87f5bd" providerId="LiveId" clId="{B04B7485-9BEE-4C04-A4AC-C4B9B6CC7620}" dt="2017-11-09T05:32:03.630" v="361" actId="2696"/>
        <pc:sldMkLst>
          <pc:docMk/>
          <pc:sldMk cId="154791762" sldId="262"/>
        </pc:sldMkLst>
      </pc:sldChg>
      <pc:sldChg chg="del">
        <pc:chgData name="Evan Bonsignori" userId="3aebcb1eaa87f5bd" providerId="LiveId" clId="{B04B7485-9BEE-4C04-A4AC-C4B9B6CC7620}" dt="2017-11-09T05:32:04.477" v="362" actId="2696"/>
        <pc:sldMkLst>
          <pc:docMk/>
          <pc:sldMk cId="2106875608" sldId="263"/>
        </pc:sldMkLst>
      </pc:sldChg>
      <pc:sldChg chg="del">
        <pc:chgData name="Evan Bonsignori" userId="3aebcb1eaa87f5bd" providerId="LiveId" clId="{B04B7485-9BEE-4C04-A4AC-C4B9B6CC7620}" dt="2017-11-09T05:32:05.879" v="363" actId="2696"/>
        <pc:sldMkLst>
          <pc:docMk/>
          <pc:sldMk cId="1449033544" sldId="264"/>
        </pc:sldMkLst>
      </pc:sldChg>
      <pc:sldChg chg="addSp delSp modSp add">
        <pc:chgData name="Evan Bonsignori" userId="3aebcb1eaa87f5bd" providerId="LiveId" clId="{B04B7485-9BEE-4C04-A4AC-C4B9B6CC7620}" dt="2017-11-09T05:33:37.415" v="433" actId="1076"/>
        <pc:sldMkLst>
          <pc:docMk/>
          <pc:sldMk cId="4285492414" sldId="265"/>
        </pc:sldMkLst>
        <pc:spChg chg="mod">
          <ac:chgData name="Evan Bonsignori" userId="3aebcb1eaa87f5bd" providerId="LiveId" clId="{B04B7485-9BEE-4C04-A4AC-C4B9B6CC7620}" dt="2017-11-09T05:33:37.415" v="433" actId="1076"/>
          <ac:spMkLst>
            <pc:docMk/>
            <pc:sldMk cId="4285492414" sldId="265"/>
            <ac:spMk id="2" creationId="{3ED32C8A-BA16-4B19-A910-19C81D42FD55}"/>
          </ac:spMkLst>
        </pc:spChg>
        <pc:picChg chg="del">
          <ac:chgData name="Evan Bonsignori" userId="3aebcb1eaa87f5bd" providerId="LiveId" clId="{B04B7485-9BEE-4C04-A4AC-C4B9B6CC7620}" dt="2017-11-09T05:32:58.953" v="416" actId="478"/>
          <ac:picMkLst>
            <pc:docMk/>
            <pc:sldMk cId="4285492414" sldId="265"/>
            <ac:picMk id="4" creationId="{B853CD96-FE07-4E57-A6D5-29FB783244CB}"/>
          </ac:picMkLst>
        </pc:picChg>
        <pc:picChg chg="add del mod">
          <ac:chgData name="Evan Bonsignori" userId="3aebcb1eaa87f5bd" providerId="LiveId" clId="{B04B7485-9BEE-4C04-A4AC-C4B9B6CC7620}" dt="2017-11-09T05:33:09.051" v="424" actId="478"/>
          <ac:picMkLst>
            <pc:docMk/>
            <pc:sldMk cId="4285492414" sldId="265"/>
            <ac:picMk id="5" creationId="{DA35E399-80FD-4D22-8CB8-DE47CEF81852}"/>
          </ac:picMkLst>
        </pc:picChg>
        <pc:picChg chg="add mod">
          <ac:chgData name="Evan Bonsignori" userId="3aebcb1eaa87f5bd" providerId="LiveId" clId="{B04B7485-9BEE-4C04-A4AC-C4B9B6CC7620}" dt="2017-11-09T05:33:26.786" v="430" actId="1076"/>
          <ac:picMkLst>
            <pc:docMk/>
            <pc:sldMk cId="4285492414" sldId="265"/>
            <ac:picMk id="6" creationId="{818E7C4C-FFA2-405E-9245-12B2A3E9A08A}"/>
          </ac:picMkLst>
        </pc:picChg>
      </pc:sldChg>
      <pc:sldChg chg="addSp delSp modSp add">
        <pc:chgData name="Evan Bonsignori" userId="3aebcb1eaa87f5bd" providerId="LiveId" clId="{B04B7485-9BEE-4C04-A4AC-C4B9B6CC7620}" dt="2017-11-09T05:32:42.385" v="401" actId="478"/>
        <pc:sldMkLst>
          <pc:docMk/>
          <pc:sldMk cId="3432387665" sldId="266"/>
        </pc:sldMkLst>
        <pc:spChg chg="mod">
          <ac:chgData name="Evan Bonsignori" userId="3aebcb1eaa87f5bd" providerId="LiveId" clId="{B04B7485-9BEE-4C04-A4AC-C4B9B6CC7620}" dt="2017-11-09T05:32:37.289" v="399" actId="1076"/>
          <ac:spMkLst>
            <pc:docMk/>
            <pc:sldMk cId="3432387665" sldId="266"/>
            <ac:spMk id="2" creationId="{3ED32C8A-BA16-4B19-A910-19C81D42FD55}"/>
          </ac:spMkLst>
        </pc:spChg>
        <pc:graphicFrameChg chg="add del mod modGraphic">
          <ac:chgData name="Evan Bonsignori" userId="3aebcb1eaa87f5bd" providerId="LiveId" clId="{B04B7485-9BEE-4C04-A4AC-C4B9B6CC7620}" dt="2017-11-09T05:32:41.105" v="400" actId="478"/>
          <ac:graphicFrameMkLst>
            <pc:docMk/>
            <pc:sldMk cId="3432387665" sldId="266"/>
            <ac:graphicFrameMk id="3" creationId="{3A903D39-06E4-41CF-A17C-0C2C3EC4EA2E}"/>
          </ac:graphicFrameMkLst>
        </pc:graphicFrameChg>
        <pc:graphicFrameChg chg="add del mod">
          <ac:chgData name="Evan Bonsignori" userId="3aebcb1eaa87f5bd" providerId="LiveId" clId="{B04B7485-9BEE-4C04-A4AC-C4B9B6CC7620}" dt="2017-11-09T05:32:42.385" v="401" actId="478"/>
          <ac:graphicFrameMkLst>
            <pc:docMk/>
            <pc:sldMk cId="3432387665" sldId="266"/>
            <ac:graphicFrameMk id="5" creationId="{5ED0AA38-E671-442A-9BD3-FBD81F8E440C}"/>
          </ac:graphicFrameMkLst>
        </pc:graphicFrameChg>
        <pc:picChg chg="del">
          <ac:chgData name="Evan Bonsignori" userId="3aebcb1eaa87f5bd" providerId="LiveId" clId="{B04B7485-9BEE-4C04-A4AC-C4B9B6CC7620}" dt="2017-11-09T05:29:48.265" v="333" actId="478"/>
          <ac:picMkLst>
            <pc:docMk/>
            <pc:sldMk cId="3432387665" sldId="266"/>
            <ac:picMk id="4" creationId="{B853CD96-FE07-4E57-A6D5-29FB783244CB}"/>
          </ac:picMkLst>
        </pc:picChg>
      </pc:sldChg>
      <pc:sldChg chg="addSp delSp modSp add">
        <pc:chgData name="Evan Bonsignori" userId="3aebcb1eaa87f5bd" providerId="LiveId" clId="{B04B7485-9BEE-4C04-A4AC-C4B9B6CC7620}" dt="2017-11-09T05:36:51.222" v="515" actId="1076"/>
        <pc:sldMkLst>
          <pc:docMk/>
          <pc:sldMk cId="3924796447" sldId="267"/>
        </pc:sldMkLst>
        <pc:spChg chg="mod">
          <ac:chgData name="Evan Bonsignori" userId="3aebcb1eaa87f5bd" providerId="LiveId" clId="{B04B7485-9BEE-4C04-A4AC-C4B9B6CC7620}" dt="2017-11-09T05:34:13.510" v="446" actId="12788"/>
          <ac:spMkLst>
            <pc:docMk/>
            <pc:sldMk cId="3924796447" sldId="267"/>
            <ac:spMk id="2" creationId="{3ED32C8A-BA16-4B19-A910-19C81D42FD55}"/>
          </ac:spMkLst>
        </pc:spChg>
        <pc:spChg chg="add mod">
          <ac:chgData name="Evan Bonsignori" userId="3aebcb1eaa87f5bd" providerId="LiveId" clId="{B04B7485-9BEE-4C04-A4AC-C4B9B6CC7620}" dt="2017-11-09T05:36:44.614" v="513" actId="1076"/>
          <ac:spMkLst>
            <pc:docMk/>
            <pc:sldMk cId="3924796447" sldId="267"/>
            <ac:spMk id="3" creationId="{F6DC6FE7-6812-4D85-A956-E210C116A8F2}"/>
          </ac:spMkLst>
        </pc:spChg>
        <pc:spChg chg="add mod">
          <ac:chgData name="Evan Bonsignori" userId="3aebcb1eaa87f5bd" providerId="LiveId" clId="{B04B7485-9BEE-4C04-A4AC-C4B9B6CC7620}" dt="2017-11-09T05:36:51.222" v="515" actId="1076"/>
          <ac:spMkLst>
            <pc:docMk/>
            <pc:sldMk cId="3924796447" sldId="267"/>
            <ac:spMk id="4" creationId="{2D2FA1E2-D87B-4972-80FA-773DE44507AD}"/>
          </ac:spMkLst>
        </pc:spChg>
        <pc:graphicFrameChg chg="del modGraphic">
          <ac:chgData name="Evan Bonsignori" userId="3aebcb1eaa87f5bd" providerId="LiveId" clId="{B04B7485-9BEE-4C04-A4AC-C4B9B6CC7620}" dt="2017-11-09T05:28:51.329" v="265" actId="478"/>
          <ac:graphicFrameMkLst>
            <pc:docMk/>
            <pc:sldMk cId="3924796447" sldId="267"/>
            <ac:graphicFrameMk id="6" creationId="{18752C5B-2751-423A-9026-A74ADFDC6869}"/>
          </ac:graphicFrameMkLst>
        </pc:graphicFrameChg>
      </pc:sldChg>
      <pc:sldChg chg="add del">
        <pc:chgData name="Evan Bonsignori" userId="3aebcb1eaa87f5bd" providerId="LiveId" clId="{B04B7485-9BEE-4C04-A4AC-C4B9B6CC7620}" dt="2017-11-09T05:37:05.824" v="516" actId="2696"/>
        <pc:sldMkLst>
          <pc:docMk/>
          <pc:sldMk cId="2083428148" sldId="268"/>
        </pc:sldMkLst>
      </pc:sldChg>
    </pc:docChg>
  </pc:docChgLst>
  <pc:docChgLst>
    <pc:chgData name="Evan Bonsignori" userId="3aebcb1eaa87f5bd" providerId="LiveId" clId="{EE79D175-9634-483B-926C-00E654412689}"/>
    <pc:docChg chg="undo custSel addSld delSld modSld sldOrd modSection">
      <pc:chgData name="Evan Bonsignori" userId="3aebcb1eaa87f5bd" providerId="LiveId" clId="{EE79D175-9634-483B-926C-00E654412689}" dt="2017-12-07T19:03:05.203" v="477" actId="1076"/>
      <pc:docMkLst>
        <pc:docMk/>
      </pc:docMkLst>
      <pc:sldChg chg="modSp">
        <pc:chgData name="Evan Bonsignori" userId="3aebcb1eaa87f5bd" providerId="LiveId" clId="{EE79D175-9634-483B-926C-00E654412689}" dt="2017-12-07T18:52:05.247" v="405" actId="20577"/>
        <pc:sldMkLst>
          <pc:docMk/>
          <pc:sldMk cId="4255982530" sldId="256"/>
        </pc:sldMkLst>
        <pc:spChg chg="mod">
          <ac:chgData name="Evan Bonsignori" userId="3aebcb1eaa87f5bd" providerId="LiveId" clId="{EE79D175-9634-483B-926C-00E654412689}" dt="2017-12-07T18:52:05.247" v="405" actId="20577"/>
          <ac:spMkLst>
            <pc:docMk/>
            <pc:sldMk cId="4255982530" sldId="256"/>
            <ac:spMk id="8" creationId="{96E44A8D-9DEF-4EB4-AB32-5B0564A3D672}"/>
          </ac:spMkLst>
        </pc:spChg>
      </pc:sldChg>
      <pc:sldChg chg="addSp delSp modSp">
        <pc:chgData name="Evan Bonsignori" userId="3aebcb1eaa87f5bd" providerId="LiveId" clId="{EE79D175-9634-483B-926C-00E654412689}" dt="2017-12-07T18:34:26.010" v="32" actId="1076"/>
        <pc:sldMkLst>
          <pc:docMk/>
          <pc:sldMk cId="2881891310" sldId="260"/>
        </pc:sldMkLst>
        <pc:spChg chg="mod">
          <ac:chgData name="Evan Bonsignori" userId="3aebcb1eaa87f5bd" providerId="LiveId" clId="{EE79D175-9634-483B-926C-00E654412689}" dt="2017-12-07T18:34:00.594" v="26" actId="20577"/>
          <ac:spMkLst>
            <pc:docMk/>
            <pc:sldMk cId="2881891310" sldId="260"/>
            <ac:spMk id="2" creationId="{3ED32C8A-BA16-4B19-A910-19C81D42FD55}"/>
          </ac:spMkLst>
        </pc:spChg>
        <pc:graphicFrameChg chg="add mod">
          <ac:chgData name="Evan Bonsignori" userId="3aebcb1eaa87f5bd" providerId="LiveId" clId="{EE79D175-9634-483B-926C-00E654412689}" dt="2017-12-07T18:34:26.010" v="32" actId="1076"/>
          <ac:graphicFrameMkLst>
            <pc:docMk/>
            <pc:sldMk cId="2881891310" sldId="260"/>
            <ac:graphicFrameMk id="3" creationId="{00CF6DA8-6FCD-4DAB-AFB6-E51854B10D5C}"/>
          </ac:graphicFrameMkLst>
        </pc:graphicFrameChg>
        <pc:graphicFrameChg chg="del modGraphic">
          <ac:chgData name="Evan Bonsignori" userId="3aebcb1eaa87f5bd" providerId="LiveId" clId="{EE79D175-9634-483B-926C-00E654412689}" dt="2017-12-07T18:34:07.848" v="29" actId="478"/>
          <ac:graphicFrameMkLst>
            <pc:docMk/>
            <pc:sldMk cId="2881891310" sldId="260"/>
            <ac:graphicFrameMk id="6" creationId="{18752C5B-2751-423A-9026-A74ADFDC6869}"/>
          </ac:graphicFrameMkLst>
        </pc:graphicFrameChg>
      </pc:sldChg>
      <pc:sldChg chg="addSp delSp modSp">
        <pc:chgData name="Evan Bonsignori" userId="3aebcb1eaa87f5bd" providerId="LiveId" clId="{EE79D175-9634-483B-926C-00E654412689}" dt="2017-12-07T18:44:24.646" v="147" actId="1076"/>
        <pc:sldMkLst>
          <pc:docMk/>
          <pc:sldMk cId="4285492414" sldId="265"/>
        </pc:sldMkLst>
        <pc:spChg chg="del mod">
          <ac:chgData name="Evan Bonsignori" userId="3aebcb1eaa87f5bd" providerId="LiveId" clId="{EE79D175-9634-483B-926C-00E654412689}" dt="2017-12-07T18:43:17.451" v="136" actId="478"/>
          <ac:spMkLst>
            <pc:docMk/>
            <pc:sldMk cId="4285492414" sldId="265"/>
            <ac:spMk id="2" creationId="{3ED32C8A-BA16-4B19-A910-19C81D42FD55}"/>
          </ac:spMkLst>
        </pc:spChg>
        <pc:spChg chg="add del mod">
          <ac:chgData name="Evan Bonsignori" userId="3aebcb1eaa87f5bd" providerId="LiveId" clId="{EE79D175-9634-483B-926C-00E654412689}" dt="2017-12-07T18:43:21.163" v="137" actId="478"/>
          <ac:spMkLst>
            <pc:docMk/>
            <pc:sldMk cId="4285492414" sldId="265"/>
            <ac:spMk id="6" creationId="{F57F95F1-5927-45E7-BCAB-595822C8C141}"/>
          </ac:spMkLst>
        </pc:spChg>
        <pc:picChg chg="del">
          <ac:chgData name="Evan Bonsignori" userId="3aebcb1eaa87f5bd" providerId="LiveId" clId="{EE79D175-9634-483B-926C-00E654412689}" dt="2017-12-07T18:43:00.995" v="130" actId="478"/>
          <ac:picMkLst>
            <pc:docMk/>
            <pc:sldMk cId="4285492414" sldId="265"/>
            <ac:picMk id="4" creationId="{DF24BC6F-F903-48F5-ACC7-3DF505653E60}"/>
          </ac:picMkLst>
        </pc:picChg>
        <pc:picChg chg="add mod">
          <ac:chgData name="Evan Bonsignori" userId="3aebcb1eaa87f5bd" providerId="LiveId" clId="{EE79D175-9634-483B-926C-00E654412689}" dt="2017-12-07T18:44:24.646" v="147" actId="1076"/>
          <ac:picMkLst>
            <pc:docMk/>
            <pc:sldMk cId="4285492414" sldId="265"/>
            <ac:picMk id="5" creationId="{82356F83-E7D1-4D74-972F-7068C77AB4D9}"/>
          </ac:picMkLst>
        </pc:picChg>
      </pc:sldChg>
      <pc:sldChg chg="addSp delSp modSp">
        <pc:chgData name="Evan Bonsignori" userId="3aebcb1eaa87f5bd" providerId="LiveId" clId="{EE79D175-9634-483B-926C-00E654412689}" dt="2017-12-07T19:03:05.203" v="477" actId="1076"/>
        <pc:sldMkLst>
          <pc:docMk/>
          <pc:sldMk cId="3432387665" sldId="266"/>
        </pc:sldMkLst>
        <pc:spChg chg="mod">
          <ac:chgData name="Evan Bonsignori" userId="3aebcb1eaa87f5bd" providerId="LiveId" clId="{EE79D175-9634-483B-926C-00E654412689}" dt="2017-12-07T18:37:08.867" v="118" actId="14100"/>
          <ac:spMkLst>
            <pc:docMk/>
            <pc:sldMk cId="3432387665" sldId="266"/>
            <ac:spMk id="2" creationId="{3ED32C8A-BA16-4B19-A910-19C81D42FD55}"/>
          </ac:spMkLst>
        </pc:spChg>
        <pc:picChg chg="del">
          <ac:chgData name="Evan Bonsignori" userId="3aebcb1eaa87f5bd" providerId="LiveId" clId="{EE79D175-9634-483B-926C-00E654412689}" dt="2017-12-07T18:36:38.836" v="93" actId="478"/>
          <ac:picMkLst>
            <pc:docMk/>
            <pc:sldMk cId="3432387665" sldId="266"/>
            <ac:picMk id="3" creationId="{2318D2FB-C28D-49C3-B8F3-84E8F20CDF9E}"/>
          </ac:picMkLst>
        </pc:picChg>
        <pc:picChg chg="del">
          <ac:chgData name="Evan Bonsignori" userId="3aebcb1eaa87f5bd" providerId="LiveId" clId="{EE79D175-9634-483B-926C-00E654412689}" dt="2017-12-07T18:36:40.514" v="94" actId="478"/>
          <ac:picMkLst>
            <pc:docMk/>
            <pc:sldMk cId="3432387665" sldId="266"/>
            <ac:picMk id="4" creationId="{6FE76AA6-E6B8-4EC4-92E7-C2F3C4C622D0}"/>
          </ac:picMkLst>
        </pc:picChg>
        <pc:picChg chg="add mod">
          <ac:chgData name="Evan Bonsignori" userId="3aebcb1eaa87f5bd" providerId="LiveId" clId="{EE79D175-9634-483B-926C-00E654412689}" dt="2017-12-07T19:03:05.203" v="477" actId="1076"/>
          <ac:picMkLst>
            <pc:docMk/>
            <pc:sldMk cId="3432387665" sldId="266"/>
            <ac:picMk id="5" creationId="{F8AC55C6-891E-4555-8842-FEAA7DCE08AE}"/>
          </ac:picMkLst>
        </pc:picChg>
      </pc:sldChg>
      <pc:sldChg chg="addSp delSp modSp">
        <pc:chgData name="Evan Bonsignori" userId="3aebcb1eaa87f5bd" providerId="LiveId" clId="{EE79D175-9634-483B-926C-00E654412689}" dt="2017-12-07T18:34:59.730" v="55" actId="1076"/>
        <pc:sldMkLst>
          <pc:docMk/>
          <pc:sldMk cId="3924796447" sldId="267"/>
        </pc:sldMkLst>
        <pc:spChg chg="mod">
          <ac:chgData name="Evan Bonsignori" userId="3aebcb1eaa87f5bd" providerId="LiveId" clId="{EE79D175-9634-483B-926C-00E654412689}" dt="2017-12-07T18:34:46.752" v="52" actId="20577"/>
          <ac:spMkLst>
            <pc:docMk/>
            <pc:sldMk cId="3924796447" sldId="267"/>
            <ac:spMk id="2" creationId="{3ED32C8A-BA16-4B19-A910-19C81D42FD55}"/>
          </ac:spMkLst>
        </pc:spChg>
        <pc:spChg chg="del">
          <ac:chgData name="Evan Bonsignori" userId="3aebcb1eaa87f5bd" providerId="LiveId" clId="{EE79D175-9634-483B-926C-00E654412689}" dt="2017-12-07T18:34:38.813" v="33" actId="478"/>
          <ac:spMkLst>
            <pc:docMk/>
            <pc:sldMk cId="3924796447" sldId="267"/>
            <ac:spMk id="3" creationId="{F6DC6FE7-6812-4D85-A956-E210C116A8F2}"/>
          </ac:spMkLst>
        </pc:spChg>
        <pc:spChg chg="del">
          <ac:chgData name="Evan Bonsignori" userId="3aebcb1eaa87f5bd" providerId="LiveId" clId="{EE79D175-9634-483B-926C-00E654412689}" dt="2017-12-07T18:34:40.372" v="34" actId="478"/>
          <ac:spMkLst>
            <pc:docMk/>
            <pc:sldMk cId="3924796447" sldId="267"/>
            <ac:spMk id="4" creationId="{2D2FA1E2-D87B-4972-80FA-773DE44507AD}"/>
          </ac:spMkLst>
        </pc:spChg>
        <pc:graphicFrameChg chg="add mod modGraphic">
          <ac:chgData name="Evan Bonsignori" userId="3aebcb1eaa87f5bd" providerId="LiveId" clId="{EE79D175-9634-483B-926C-00E654412689}" dt="2017-12-07T18:34:59.730" v="55" actId="1076"/>
          <ac:graphicFrameMkLst>
            <pc:docMk/>
            <pc:sldMk cId="3924796447" sldId="267"/>
            <ac:graphicFrameMk id="5" creationId="{187DF683-0C50-46E4-8DDA-C97E4E062FEA}"/>
          </ac:graphicFrameMkLst>
        </pc:graphicFrameChg>
      </pc:sldChg>
      <pc:sldChg chg="addSp delSp modSp">
        <pc:chgData name="Evan Bonsignori" userId="3aebcb1eaa87f5bd" providerId="LiveId" clId="{EE79D175-9634-483B-926C-00E654412689}" dt="2017-12-07T18:35:58.271" v="92" actId="1076"/>
        <pc:sldMkLst>
          <pc:docMk/>
          <pc:sldMk cId="4127510750" sldId="268"/>
        </pc:sldMkLst>
        <pc:spChg chg="mod">
          <ac:chgData name="Evan Bonsignori" userId="3aebcb1eaa87f5bd" providerId="LiveId" clId="{EE79D175-9634-483B-926C-00E654412689}" dt="2017-12-07T18:35:31.877" v="87" actId="20577"/>
          <ac:spMkLst>
            <pc:docMk/>
            <pc:sldMk cId="4127510750" sldId="268"/>
            <ac:spMk id="2" creationId="{3ED32C8A-BA16-4B19-A910-19C81D42FD55}"/>
          </ac:spMkLst>
        </pc:spChg>
        <pc:graphicFrameChg chg="del">
          <ac:chgData name="Evan Bonsignori" userId="3aebcb1eaa87f5bd" providerId="LiveId" clId="{EE79D175-9634-483B-926C-00E654412689}" dt="2017-12-07T18:35:44.990" v="89" actId="478"/>
          <ac:graphicFrameMkLst>
            <pc:docMk/>
            <pc:sldMk cId="4127510750" sldId="268"/>
            <ac:graphicFrameMk id="3" creationId="{740A1907-F510-4DCF-95FE-E92DCBF93CAE}"/>
          </ac:graphicFrameMkLst>
        </pc:graphicFrameChg>
        <pc:graphicFrameChg chg="del">
          <ac:chgData name="Evan Bonsignori" userId="3aebcb1eaa87f5bd" providerId="LiveId" clId="{EE79D175-9634-483B-926C-00E654412689}" dt="2017-12-07T18:35:41.273" v="88" actId="478"/>
          <ac:graphicFrameMkLst>
            <pc:docMk/>
            <pc:sldMk cId="4127510750" sldId="268"/>
            <ac:graphicFrameMk id="4" creationId="{EB46BADA-5F28-492E-9F81-AF6CD353326D}"/>
          </ac:graphicFrameMkLst>
        </pc:graphicFrameChg>
        <pc:picChg chg="add mod">
          <ac:chgData name="Evan Bonsignori" userId="3aebcb1eaa87f5bd" providerId="LiveId" clId="{EE79D175-9634-483B-926C-00E654412689}" dt="2017-12-07T18:35:58.271" v="92" actId="1076"/>
          <ac:picMkLst>
            <pc:docMk/>
            <pc:sldMk cId="4127510750" sldId="268"/>
            <ac:picMk id="5" creationId="{D746E83B-0367-4F4D-A638-BF94AD1BD15A}"/>
          </ac:picMkLst>
        </pc:picChg>
      </pc:sldChg>
      <pc:sldChg chg="modSp ord">
        <pc:chgData name="Evan Bonsignori" userId="3aebcb1eaa87f5bd" providerId="LiveId" clId="{EE79D175-9634-483B-926C-00E654412689}" dt="2017-12-07T18:46:42.002" v="163" actId="14826"/>
        <pc:sldMkLst>
          <pc:docMk/>
          <pc:sldMk cId="197865449" sldId="270"/>
        </pc:sldMkLst>
        <pc:picChg chg="mod">
          <ac:chgData name="Evan Bonsignori" userId="3aebcb1eaa87f5bd" providerId="LiveId" clId="{EE79D175-9634-483B-926C-00E654412689}" dt="2017-12-07T18:46:42.002" v="163" actId="14826"/>
          <ac:picMkLst>
            <pc:docMk/>
            <pc:sldMk cId="197865449" sldId="270"/>
            <ac:picMk id="4" creationId="{DF24BC6F-F903-48F5-ACC7-3DF505653E60}"/>
          </ac:picMkLst>
        </pc:picChg>
      </pc:sldChg>
      <pc:sldChg chg="del">
        <pc:chgData name="Evan Bonsignori" userId="3aebcb1eaa87f5bd" providerId="LiveId" clId="{EE79D175-9634-483B-926C-00E654412689}" dt="2017-12-07T18:47:08.309" v="168" actId="2696"/>
        <pc:sldMkLst>
          <pc:docMk/>
          <pc:sldMk cId="845403357" sldId="271"/>
        </pc:sldMkLst>
      </pc:sldChg>
      <pc:sldChg chg="addSp delSp modSp add">
        <pc:chgData name="Evan Bonsignori" userId="3aebcb1eaa87f5bd" providerId="LiveId" clId="{EE79D175-9634-483B-926C-00E654412689}" dt="2017-12-07T18:44:18.362" v="145" actId="1076"/>
        <pc:sldMkLst>
          <pc:docMk/>
          <pc:sldMk cId="1412751219" sldId="272"/>
        </pc:sldMkLst>
        <pc:picChg chg="add mod">
          <ac:chgData name="Evan Bonsignori" userId="3aebcb1eaa87f5bd" providerId="LiveId" clId="{EE79D175-9634-483B-926C-00E654412689}" dt="2017-12-07T18:44:18.362" v="145" actId="1076"/>
          <ac:picMkLst>
            <pc:docMk/>
            <pc:sldMk cId="1412751219" sldId="272"/>
            <ac:picMk id="3" creationId="{95C7D714-2CE4-4DB3-90AE-F4452CBCDC1C}"/>
          </ac:picMkLst>
        </pc:picChg>
        <pc:picChg chg="del mod">
          <ac:chgData name="Evan Bonsignori" userId="3aebcb1eaa87f5bd" providerId="LiveId" clId="{EE79D175-9634-483B-926C-00E654412689}" dt="2017-12-07T18:44:08.243" v="140" actId="478"/>
          <ac:picMkLst>
            <pc:docMk/>
            <pc:sldMk cId="1412751219" sldId="272"/>
            <ac:picMk id="5" creationId="{82356F83-E7D1-4D74-972F-7068C77AB4D9}"/>
          </ac:picMkLst>
        </pc:picChg>
      </pc:sldChg>
      <pc:sldChg chg="addSp delSp modSp add">
        <pc:chgData name="Evan Bonsignori" userId="3aebcb1eaa87f5bd" providerId="LiveId" clId="{EE79D175-9634-483B-926C-00E654412689}" dt="2017-12-07T18:46:58.543" v="167" actId="1076"/>
        <pc:sldMkLst>
          <pc:docMk/>
          <pc:sldMk cId="652895064" sldId="273"/>
        </pc:sldMkLst>
        <pc:picChg chg="del">
          <ac:chgData name="Evan Bonsignori" userId="3aebcb1eaa87f5bd" providerId="LiveId" clId="{EE79D175-9634-483B-926C-00E654412689}" dt="2017-12-07T18:44:32.352" v="149" actId="478"/>
          <ac:picMkLst>
            <pc:docMk/>
            <pc:sldMk cId="652895064" sldId="273"/>
            <ac:picMk id="3" creationId="{95C7D714-2CE4-4DB3-90AE-F4452CBCDC1C}"/>
          </ac:picMkLst>
        </pc:picChg>
        <pc:picChg chg="add mod">
          <ac:chgData name="Evan Bonsignori" userId="3aebcb1eaa87f5bd" providerId="LiveId" clId="{EE79D175-9634-483B-926C-00E654412689}" dt="2017-12-07T18:46:58.543" v="167" actId="1076"/>
          <ac:picMkLst>
            <pc:docMk/>
            <pc:sldMk cId="652895064" sldId="273"/>
            <ac:picMk id="4" creationId="{29A23613-87DB-4FE3-8E22-8A7E7CBCEB2F}"/>
          </ac:picMkLst>
        </pc:picChg>
      </pc:sldChg>
      <pc:sldChg chg="addSp delSp modSp add">
        <pc:chgData name="Evan Bonsignori" userId="3aebcb1eaa87f5bd" providerId="LiveId" clId="{EE79D175-9634-483B-926C-00E654412689}" dt="2017-12-07T18:48:50.679" v="210" actId="1076"/>
        <pc:sldMkLst>
          <pc:docMk/>
          <pc:sldMk cId="1423315766" sldId="274"/>
        </pc:sldMkLst>
        <pc:spChg chg="del">
          <ac:chgData name="Evan Bonsignori" userId="3aebcb1eaa87f5bd" providerId="LiveId" clId="{EE79D175-9634-483B-926C-00E654412689}" dt="2017-12-07T18:47:25.233" v="170" actId="478"/>
          <ac:spMkLst>
            <pc:docMk/>
            <pc:sldMk cId="1423315766" sldId="274"/>
            <ac:spMk id="2" creationId="{77BB30C7-1E26-467D-9DC1-7893065746F5}"/>
          </ac:spMkLst>
        </pc:spChg>
        <pc:spChg chg="del">
          <ac:chgData name="Evan Bonsignori" userId="3aebcb1eaa87f5bd" providerId="LiveId" clId="{EE79D175-9634-483B-926C-00E654412689}" dt="2017-12-07T18:47:25.233" v="170" actId="478"/>
          <ac:spMkLst>
            <pc:docMk/>
            <pc:sldMk cId="1423315766" sldId="274"/>
            <ac:spMk id="3" creationId="{8DF709CF-5A14-4848-AEAE-854617B03A0E}"/>
          </ac:spMkLst>
        </pc:spChg>
        <pc:spChg chg="add mod">
          <ac:chgData name="Evan Bonsignori" userId="3aebcb1eaa87f5bd" providerId="LiveId" clId="{EE79D175-9634-483B-926C-00E654412689}" dt="2017-12-07T18:48:33.375" v="207" actId="1076"/>
          <ac:spMkLst>
            <pc:docMk/>
            <pc:sldMk cId="1423315766" sldId="274"/>
            <ac:spMk id="6" creationId="{3A91319E-36C4-4CA5-8539-A8133214F2DB}"/>
          </ac:spMkLst>
        </pc:spChg>
        <pc:picChg chg="add mod">
          <ac:chgData name="Evan Bonsignori" userId="3aebcb1eaa87f5bd" providerId="LiveId" clId="{EE79D175-9634-483B-926C-00E654412689}" dt="2017-12-07T18:48:50.679" v="210" actId="1076"/>
          <ac:picMkLst>
            <pc:docMk/>
            <pc:sldMk cId="1423315766" sldId="274"/>
            <ac:picMk id="4" creationId="{B721B933-AEA8-4472-ABB3-A0794361DE8D}"/>
          </ac:picMkLst>
        </pc:picChg>
        <pc:picChg chg="add">
          <ac:chgData name="Evan Bonsignori" userId="3aebcb1eaa87f5bd" providerId="LiveId" clId="{EE79D175-9634-483B-926C-00E654412689}" dt="2017-12-07T18:47:36.650" v="173"/>
          <ac:picMkLst>
            <pc:docMk/>
            <pc:sldMk cId="1423315766" sldId="274"/>
            <ac:picMk id="5" creationId="{2BA8E03F-25C0-44D8-928A-4A6F5766708D}"/>
          </ac:picMkLst>
        </pc:picChg>
      </pc:sldChg>
      <pc:sldChg chg="addSp delSp modSp add del">
        <pc:chgData name="Evan Bonsignori" userId="3aebcb1eaa87f5bd" providerId="LiveId" clId="{EE79D175-9634-483B-926C-00E654412689}" dt="2017-12-07T18:45:34.049" v="162" actId="2696"/>
        <pc:sldMkLst>
          <pc:docMk/>
          <pc:sldMk cId="2719191157" sldId="274"/>
        </pc:sldMkLst>
        <pc:spChg chg="del mod">
          <ac:chgData name="Evan Bonsignori" userId="3aebcb1eaa87f5bd" providerId="LiveId" clId="{EE79D175-9634-483B-926C-00E654412689}" dt="2017-12-07T18:45:25.702" v="160" actId="478"/>
          <ac:spMkLst>
            <pc:docMk/>
            <pc:sldMk cId="2719191157" sldId="274"/>
            <ac:spMk id="2" creationId="{3ED32C8A-BA16-4B19-A910-19C81D42FD55}"/>
          </ac:spMkLst>
        </pc:spChg>
        <pc:spChg chg="add mod">
          <ac:chgData name="Evan Bonsignori" userId="3aebcb1eaa87f5bd" providerId="LiveId" clId="{EE79D175-9634-483B-926C-00E654412689}" dt="2017-12-07T18:45:25.702" v="160" actId="478"/>
          <ac:spMkLst>
            <pc:docMk/>
            <pc:sldMk cId="2719191157" sldId="274"/>
            <ac:spMk id="6" creationId="{670C2B71-24EE-4CEE-B931-C94B95BEE4D1}"/>
          </ac:spMkLst>
        </pc:spChg>
        <pc:picChg chg="add mod">
          <ac:chgData name="Evan Bonsignori" userId="3aebcb1eaa87f5bd" providerId="LiveId" clId="{EE79D175-9634-483B-926C-00E654412689}" dt="2017-12-07T18:45:17.119" v="157" actId="1076"/>
          <ac:picMkLst>
            <pc:docMk/>
            <pc:sldMk cId="2719191157" sldId="274"/>
            <ac:picMk id="4" creationId="{5B66FCF5-9831-492E-A6EA-BF1DD864F08C}"/>
          </ac:picMkLst>
        </pc:picChg>
        <pc:picChg chg="del">
          <ac:chgData name="Evan Bonsignori" userId="3aebcb1eaa87f5bd" providerId="LiveId" clId="{EE79D175-9634-483B-926C-00E654412689}" dt="2017-12-07T18:45:07.789" v="154" actId="478"/>
          <ac:picMkLst>
            <pc:docMk/>
            <pc:sldMk cId="2719191157" sldId="274"/>
            <ac:picMk id="5" creationId="{F8AC55C6-891E-4555-8842-FEAA7DCE08AE}"/>
          </ac:picMkLst>
        </pc:picChg>
      </pc:sldChg>
      <pc:sldChg chg="addSp delSp modSp add">
        <pc:chgData name="Evan Bonsignori" userId="3aebcb1eaa87f5bd" providerId="LiveId" clId="{EE79D175-9634-483B-926C-00E654412689}" dt="2017-12-07T18:53:37.005" v="429"/>
        <pc:sldMkLst>
          <pc:docMk/>
          <pc:sldMk cId="422349086" sldId="275"/>
        </pc:sldMkLst>
        <pc:spChg chg="mod">
          <ac:chgData name="Evan Bonsignori" userId="3aebcb1eaa87f5bd" providerId="LiveId" clId="{EE79D175-9634-483B-926C-00E654412689}" dt="2017-12-07T18:53:30.469" v="427" actId="27636"/>
          <ac:spMkLst>
            <pc:docMk/>
            <pc:sldMk cId="422349086" sldId="275"/>
            <ac:spMk id="2" creationId="{5A28D3D1-17A3-4F4A-855E-02D6D11C9BB9}"/>
          </ac:spMkLst>
        </pc:spChg>
        <pc:spChg chg="del">
          <ac:chgData name="Evan Bonsignori" userId="3aebcb1eaa87f5bd" providerId="LiveId" clId="{EE79D175-9634-483B-926C-00E654412689}" dt="2017-12-07T18:52:54.831" v="412" actId="478"/>
          <ac:spMkLst>
            <pc:docMk/>
            <pc:sldMk cId="422349086" sldId="275"/>
            <ac:spMk id="3" creationId="{6A260930-B240-443F-8BC1-5C8143187841}"/>
          </ac:spMkLst>
        </pc:spChg>
        <pc:spChg chg="add del">
          <ac:chgData name="Evan Bonsignori" userId="3aebcb1eaa87f5bd" providerId="LiveId" clId="{EE79D175-9634-483B-926C-00E654412689}" dt="2017-12-07T18:53:37.005" v="429"/>
          <ac:spMkLst>
            <pc:docMk/>
            <pc:sldMk cId="422349086" sldId="275"/>
            <ac:spMk id="4" creationId="{B3C089EC-C4D1-4142-9788-7455245EFFA7}"/>
          </ac:spMkLst>
        </pc:spChg>
      </pc:sldChg>
      <pc:sldChg chg="addSp modSp add">
        <pc:chgData name="Evan Bonsignori" userId="3aebcb1eaa87f5bd" providerId="LiveId" clId="{EE79D175-9634-483B-926C-00E654412689}" dt="2017-12-07T18:54:00.918" v="439" actId="1076"/>
        <pc:sldMkLst>
          <pc:docMk/>
          <pc:sldMk cId="1581848207" sldId="276"/>
        </pc:sldMkLst>
        <pc:spChg chg="mod">
          <ac:chgData name="Evan Bonsignori" userId="3aebcb1eaa87f5bd" providerId="LiveId" clId="{EE79D175-9634-483B-926C-00E654412689}" dt="2017-12-07T18:53:48.247" v="437" actId="1076"/>
          <ac:spMkLst>
            <pc:docMk/>
            <pc:sldMk cId="1581848207" sldId="276"/>
            <ac:spMk id="2" creationId="{5A28D3D1-17A3-4F4A-855E-02D6D11C9BB9}"/>
          </ac:spMkLst>
        </pc:spChg>
        <pc:picChg chg="add mod">
          <ac:chgData name="Evan Bonsignori" userId="3aebcb1eaa87f5bd" providerId="LiveId" clId="{EE79D175-9634-483B-926C-00E654412689}" dt="2017-12-07T18:54:00.918" v="439" actId="1076"/>
          <ac:picMkLst>
            <pc:docMk/>
            <pc:sldMk cId="1581848207" sldId="276"/>
            <ac:picMk id="4" creationId="{A7A73A93-B714-4DA8-B6B9-1FA3367FDC0B}"/>
          </ac:picMkLst>
        </pc:picChg>
      </pc:sldChg>
      <pc:sldChg chg="addSp delSp modSp add">
        <pc:chgData name="Evan Bonsignori" userId="3aebcb1eaa87f5bd" providerId="LiveId" clId="{EE79D175-9634-483B-926C-00E654412689}" dt="2017-12-07T18:54:22.847" v="459" actId="1076"/>
        <pc:sldMkLst>
          <pc:docMk/>
          <pc:sldMk cId="2148775440" sldId="277"/>
        </pc:sldMkLst>
        <pc:spChg chg="mod">
          <ac:chgData name="Evan Bonsignori" userId="3aebcb1eaa87f5bd" providerId="LiveId" clId="{EE79D175-9634-483B-926C-00E654412689}" dt="2017-12-07T18:54:14.053" v="456" actId="27636"/>
          <ac:spMkLst>
            <pc:docMk/>
            <pc:sldMk cId="2148775440" sldId="277"/>
            <ac:spMk id="2" creationId="{5A28D3D1-17A3-4F4A-855E-02D6D11C9BB9}"/>
          </ac:spMkLst>
        </pc:spChg>
        <pc:picChg chg="del">
          <ac:chgData name="Evan Bonsignori" userId="3aebcb1eaa87f5bd" providerId="LiveId" clId="{EE79D175-9634-483B-926C-00E654412689}" dt="2017-12-07T18:54:15.477" v="457" actId="478"/>
          <ac:picMkLst>
            <pc:docMk/>
            <pc:sldMk cId="2148775440" sldId="277"/>
            <ac:picMk id="4" creationId="{A7A73A93-B714-4DA8-B6B9-1FA3367FDC0B}"/>
          </ac:picMkLst>
        </pc:picChg>
        <pc:picChg chg="add mod">
          <ac:chgData name="Evan Bonsignori" userId="3aebcb1eaa87f5bd" providerId="LiveId" clId="{EE79D175-9634-483B-926C-00E654412689}" dt="2017-12-07T18:54:22.847" v="459" actId="1076"/>
          <ac:picMkLst>
            <pc:docMk/>
            <pc:sldMk cId="2148775440" sldId="277"/>
            <ac:picMk id="5" creationId="{C193C7CB-F633-4827-9CCB-DDFCFBBDBEC8}"/>
          </ac:picMkLst>
        </pc:picChg>
      </pc:sldChg>
      <pc:sldChg chg="addSp delSp modSp add">
        <pc:chgData name="Evan Bonsignori" userId="3aebcb1eaa87f5bd" providerId="LiveId" clId="{EE79D175-9634-483B-926C-00E654412689}" dt="2017-12-07T18:54:36.162" v="472" actId="1076"/>
        <pc:sldMkLst>
          <pc:docMk/>
          <pc:sldMk cId="3546999724" sldId="278"/>
        </pc:sldMkLst>
        <pc:spChg chg="mod">
          <ac:chgData name="Evan Bonsignori" userId="3aebcb1eaa87f5bd" providerId="LiveId" clId="{EE79D175-9634-483B-926C-00E654412689}" dt="2017-12-07T18:54:29.785" v="469" actId="27636"/>
          <ac:spMkLst>
            <pc:docMk/>
            <pc:sldMk cId="3546999724" sldId="278"/>
            <ac:spMk id="2" creationId="{5A28D3D1-17A3-4F4A-855E-02D6D11C9BB9}"/>
          </ac:spMkLst>
        </pc:spChg>
        <pc:picChg chg="add mod">
          <ac:chgData name="Evan Bonsignori" userId="3aebcb1eaa87f5bd" providerId="LiveId" clId="{EE79D175-9634-483B-926C-00E654412689}" dt="2017-12-07T18:54:36.162" v="472" actId="1076"/>
          <ac:picMkLst>
            <pc:docMk/>
            <pc:sldMk cId="3546999724" sldId="278"/>
            <ac:picMk id="4" creationId="{2A3D6306-6C3D-4760-B690-05DA13981338}"/>
          </ac:picMkLst>
        </pc:picChg>
        <pc:picChg chg="del">
          <ac:chgData name="Evan Bonsignori" userId="3aebcb1eaa87f5bd" providerId="LiveId" clId="{EE79D175-9634-483B-926C-00E654412689}" dt="2017-12-07T18:54:31.239" v="470" actId="478"/>
          <ac:picMkLst>
            <pc:docMk/>
            <pc:sldMk cId="3546999724" sldId="278"/>
            <ac:picMk id="5" creationId="{C193C7CB-F633-4827-9CCB-DDFCFBBDBEC8}"/>
          </ac:picMkLst>
        </pc:picChg>
      </pc:sldChg>
      <pc:sldChg chg="add del">
        <pc:chgData name="Evan Bonsignori" userId="3aebcb1eaa87f5bd" providerId="LiveId" clId="{EE79D175-9634-483B-926C-00E654412689}" dt="2017-12-07T18:55:05.497" v="474" actId="2696"/>
        <pc:sldMkLst>
          <pc:docMk/>
          <pc:sldMk cId="4076822606" sldId="279"/>
        </pc:sldMkLst>
      </pc:sldChg>
    </pc:docChg>
  </pc:docChgLst>
  <pc:docChgLst>
    <pc:chgData name="Evan Bonsignori" userId="3aebcb1eaa87f5bd" providerId="LiveId" clId="{F546A47F-1957-4DF3-BADE-57FA6EF49253}"/>
    <pc:docChg chg="undo redo custSel addSld delSld modSld delSection">
      <pc:chgData name="Evan Bonsignori" userId="3aebcb1eaa87f5bd" providerId="LiveId" clId="{F546A47F-1957-4DF3-BADE-57FA6EF49253}" dt="2017-10-12T18:24:07.081" v="1142" actId="14100"/>
      <pc:docMkLst>
        <pc:docMk/>
      </pc:docMkLst>
      <pc:sldChg chg="modSp setBg">
        <pc:chgData name="Evan Bonsignori" userId="3aebcb1eaa87f5bd" providerId="LiveId" clId="{F546A47F-1957-4DF3-BADE-57FA6EF49253}" dt="2017-10-12T17:47:54.147" v="110" actId="14100"/>
        <pc:sldMkLst>
          <pc:docMk/>
          <pc:sldMk cId="4255982530" sldId="256"/>
        </pc:sldMkLst>
        <pc:spChg chg="mod">
          <ac:chgData name="Evan Bonsignori" userId="3aebcb1eaa87f5bd" providerId="LiveId" clId="{F546A47F-1957-4DF3-BADE-57FA6EF49253}" dt="2017-10-12T17:47:03.160" v="58" actId="17032"/>
          <ac:spMkLst>
            <pc:docMk/>
            <pc:sldMk cId="4255982530" sldId="256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47:04.016" v="60" actId="17032"/>
          <ac:spMkLst>
            <pc:docMk/>
            <pc:sldMk cId="4255982530" sldId="256"/>
            <ac:spMk id="4" creationId="{7D5FA5CD-C5B9-49BA-AC64-57F580C98534}"/>
          </ac:spMkLst>
        </pc:spChg>
        <pc:picChg chg="mod">
          <ac:chgData name="Evan Bonsignori" userId="3aebcb1eaa87f5bd" providerId="LiveId" clId="{F546A47F-1957-4DF3-BADE-57FA6EF49253}" dt="2017-10-12T17:45:55.181" v="52" actId="14100"/>
          <ac:picMkLst>
            <pc:docMk/>
            <pc:sldMk cId="4255982530" sldId="256"/>
            <ac:picMk id="19" creationId="{A6077099-2D57-4609-A449-6F2140137858}"/>
          </ac:picMkLst>
        </pc:picChg>
      </pc:sldChg>
      <pc:sldChg chg="modSp">
        <pc:chgData name="Evan Bonsignori" userId="3aebcb1eaa87f5bd" providerId="LiveId" clId="{F546A47F-1957-4DF3-BADE-57FA6EF49253}" dt="2017-10-12T17:59:22.088" v="376" actId="14100"/>
        <pc:sldMkLst>
          <pc:docMk/>
          <pc:sldMk cId="906340610" sldId="257"/>
        </pc:sldMkLst>
        <pc:spChg chg="mod">
          <ac:chgData name="Evan Bonsignori" userId="3aebcb1eaa87f5bd" providerId="LiveId" clId="{F546A47F-1957-4DF3-BADE-57FA6EF49253}" dt="2017-10-12T17:58:54.382" v="371" actId="14100"/>
          <ac:spMkLst>
            <pc:docMk/>
            <pc:sldMk cId="906340610" sldId="257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59:22.088" v="376" actId="14100"/>
          <ac:spMkLst>
            <pc:docMk/>
            <pc:sldMk cId="906340610" sldId="257"/>
            <ac:spMk id="10" creationId="{D200365A-519C-4128-BBD8-B0EB3BF980D7}"/>
          </ac:spMkLst>
        </pc:spChg>
        <pc:spChg chg="mod">
          <ac:chgData name="Evan Bonsignori" userId="3aebcb1eaa87f5bd" providerId="LiveId" clId="{F546A47F-1957-4DF3-BADE-57FA6EF49253}" dt="2017-10-12T17:59:18.693" v="375" actId="14100"/>
          <ac:spMkLst>
            <pc:docMk/>
            <pc:sldMk cId="906340610" sldId="257"/>
            <ac:spMk id="11" creationId="{1EBD31D2-0ABD-49BB-8658-5B52CE4FC4C5}"/>
          </ac:spMkLst>
        </pc:spChg>
        <pc:picChg chg="mod">
          <ac:chgData name="Evan Bonsignori" userId="3aebcb1eaa87f5bd" providerId="LiveId" clId="{F546A47F-1957-4DF3-BADE-57FA6EF49253}" dt="2017-10-12T17:59:07.259" v="373" actId="14100"/>
          <ac:picMkLst>
            <pc:docMk/>
            <pc:sldMk cId="906340610" sldId="257"/>
            <ac:picMk id="7" creationId="{D975A50C-4F6D-4826-B209-66D1A6D2B3B6}"/>
          </ac:picMkLst>
        </pc:picChg>
        <pc:picChg chg="mod">
          <ac:chgData name="Evan Bonsignori" userId="3aebcb1eaa87f5bd" providerId="LiveId" clId="{F546A47F-1957-4DF3-BADE-57FA6EF49253}" dt="2017-10-12T17:53:46.485" v="234" actId="1076"/>
          <ac:picMkLst>
            <pc:docMk/>
            <pc:sldMk cId="906340610" sldId="257"/>
            <ac:picMk id="9" creationId="{068D8519-563A-44F3-B630-DE51475AA399}"/>
          </ac:picMkLst>
        </pc:picChg>
      </pc:sldChg>
      <pc:sldChg chg="modSp">
        <pc:chgData name="Evan Bonsignori" userId="3aebcb1eaa87f5bd" providerId="LiveId" clId="{F546A47F-1957-4DF3-BADE-57FA6EF49253}" dt="2017-10-12T18:00:08.142" v="393" actId="1076"/>
        <pc:sldMkLst>
          <pc:docMk/>
          <pc:sldMk cId="243447211" sldId="258"/>
        </pc:sldMkLst>
        <pc:spChg chg="mod">
          <ac:chgData name="Evan Bonsignori" userId="3aebcb1eaa87f5bd" providerId="LiveId" clId="{F546A47F-1957-4DF3-BADE-57FA6EF49253}" dt="2017-10-12T18:00:04.936" v="392" actId="403"/>
          <ac:spMkLst>
            <pc:docMk/>
            <pc:sldMk cId="243447211" sldId="258"/>
            <ac:spMk id="2" creationId="{3ED32C8A-BA16-4B19-A910-19C81D42FD55}"/>
          </ac:spMkLst>
        </pc:spChg>
        <pc:picChg chg="mod">
          <ac:chgData name="Evan Bonsignori" userId="3aebcb1eaa87f5bd" providerId="LiveId" clId="{F546A47F-1957-4DF3-BADE-57FA6EF49253}" dt="2017-10-12T18:00:08.142" v="393" actId="1076"/>
          <ac:picMkLst>
            <pc:docMk/>
            <pc:sldMk cId="243447211" sldId="258"/>
            <ac:picMk id="2050" creationId="{554E94BD-5409-4350-86AB-E0DC2211D487}"/>
          </ac:picMkLst>
        </pc:picChg>
      </pc:sldChg>
      <pc:sldChg chg="addSp delSp modSp del">
        <pc:chgData name="Evan Bonsignori" userId="3aebcb1eaa87f5bd" providerId="LiveId" clId="{F546A47F-1957-4DF3-BADE-57FA6EF49253}" dt="2017-10-12T17:49:36.701" v="119" actId="2696"/>
        <pc:sldMkLst>
          <pc:docMk/>
          <pc:sldMk cId="2634451410" sldId="259"/>
        </pc:sldMkLst>
        <pc:spChg chg="del">
          <ac:chgData name="Evan Bonsignori" userId="3aebcb1eaa87f5bd" providerId="LiveId" clId="{F546A47F-1957-4DF3-BADE-57FA6EF49253}" dt="2017-10-12T17:48:14.225" v="111" actId="478"/>
          <ac:spMkLst>
            <pc:docMk/>
            <pc:sldMk cId="2634451410" sldId="259"/>
            <ac:spMk id="2" creationId="{256B5D3B-4A80-4733-AAEA-FF8EE7DBA266}"/>
          </ac:spMkLst>
        </pc:spChg>
        <pc:spChg chg="del mod">
          <ac:chgData name="Evan Bonsignori" userId="3aebcb1eaa87f5bd" providerId="LiveId" clId="{F546A47F-1957-4DF3-BADE-57FA6EF49253}" dt="2017-10-12T17:49:32.987" v="118" actId="2696"/>
          <ac:spMkLst>
            <pc:docMk/>
            <pc:sldMk cId="2634451410" sldId="259"/>
            <ac:spMk id="5" creationId="{9F142E1F-BCF1-4475-AF85-41490BA90365}"/>
          </ac:spMkLst>
        </pc:spChg>
        <pc:spChg chg="add mod">
          <ac:chgData name="Evan Bonsignori" userId="3aebcb1eaa87f5bd" providerId="LiveId" clId="{F546A47F-1957-4DF3-BADE-57FA6EF49253}" dt="2017-10-12T17:49:32.987" v="118" actId="2696"/>
          <ac:spMkLst>
            <pc:docMk/>
            <pc:sldMk cId="2634451410" sldId="259"/>
            <ac:spMk id="7" creationId="{6C67B3E6-A0D3-4B9B-B82C-533AE7B1010C}"/>
          </ac:spMkLst>
        </pc:spChg>
        <pc:picChg chg="add del">
          <ac:chgData name="Evan Bonsignori" userId="3aebcb1eaa87f5bd" providerId="LiveId" clId="{F546A47F-1957-4DF3-BADE-57FA6EF49253}" dt="2017-10-12T17:49:12.905" v="113" actId="2696"/>
          <ac:picMkLst>
            <pc:docMk/>
            <pc:sldMk cId="2634451410" sldId="259"/>
            <ac:picMk id="6" creationId="{2049AD53-5438-4DF3-A3D0-6B79C9713CEB}"/>
          </ac:picMkLst>
        </pc:picChg>
      </pc:sldChg>
      <pc:sldChg chg="addSp delSp modSp add">
        <pc:chgData name="Evan Bonsignori" userId="3aebcb1eaa87f5bd" providerId="LiveId" clId="{F546A47F-1957-4DF3-BADE-57FA6EF49253}" dt="2017-10-12T17:58:47.621" v="370" actId="14100"/>
        <pc:sldMkLst>
          <pc:docMk/>
          <pc:sldMk cId="2881891310" sldId="260"/>
        </pc:sldMkLst>
        <pc:spChg chg="mod">
          <ac:chgData name="Evan Bonsignori" userId="3aebcb1eaa87f5bd" providerId="LiveId" clId="{F546A47F-1957-4DF3-BADE-57FA6EF49253}" dt="2017-10-12T17:58:47.621" v="370" actId="14100"/>
          <ac:spMkLst>
            <pc:docMk/>
            <pc:sldMk cId="2881891310" sldId="260"/>
            <ac:spMk id="2" creationId="{3ED32C8A-BA16-4B19-A910-19C81D42FD55}"/>
          </ac:spMkLst>
        </pc:spChg>
        <pc:spChg chg="add mod">
          <ac:chgData name="Evan Bonsignori" userId="3aebcb1eaa87f5bd" providerId="LiveId" clId="{F546A47F-1957-4DF3-BADE-57FA6EF49253}" dt="2017-10-12T17:58:39.714" v="368" actId="14100"/>
          <ac:spMkLst>
            <pc:docMk/>
            <pc:sldMk cId="2881891310" sldId="260"/>
            <ac:spMk id="8" creationId="{43B2379D-3B97-4654-BCB3-3A372F1BD330}"/>
          </ac:spMkLst>
        </pc:spChg>
        <pc:spChg chg="del">
          <ac:chgData name="Evan Bonsignori" userId="3aebcb1eaa87f5bd" providerId="LiveId" clId="{F546A47F-1957-4DF3-BADE-57FA6EF49253}" dt="2017-10-12T17:49:49.480" v="142" actId="478"/>
          <ac:spMkLst>
            <pc:docMk/>
            <pc:sldMk cId="2881891310" sldId="260"/>
            <ac:spMk id="10" creationId="{D200365A-519C-4128-BBD8-B0EB3BF980D7}"/>
          </ac:spMkLst>
        </pc:spChg>
        <pc:spChg chg="del mod">
          <ac:chgData name="Evan Bonsignori" userId="3aebcb1eaa87f5bd" providerId="LiveId" clId="{F546A47F-1957-4DF3-BADE-57FA6EF49253}" dt="2017-10-12T17:49:50.497" v="144" actId="478"/>
          <ac:spMkLst>
            <pc:docMk/>
            <pc:sldMk cId="2881891310" sldId="260"/>
            <ac:spMk id="11" creationId="{1EBD31D2-0ABD-49BB-8658-5B52CE4FC4C5}"/>
          </ac:spMkLst>
        </pc:spChg>
        <pc:picChg chg="del">
          <ac:chgData name="Evan Bonsignori" userId="3aebcb1eaa87f5bd" providerId="LiveId" clId="{F546A47F-1957-4DF3-BADE-57FA6EF49253}" dt="2017-10-12T17:49:48.991" v="141" actId="478"/>
          <ac:picMkLst>
            <pc:docMk/>
            <pc:sldMk cId="2881891310" sldId="260"/>
            <ac:picMk id="7" creationId="{D975A50C-4F6D-4826-B209-66D1A6D2B3B6}"/>
          </ac:picMkLst>
        </pc:picChg>
        <pc:picChg chg="del">
          <ac:chgData name="Evan Bonsignori" userId="3aebcb1eaa87f5bd" providerId="LiveId" clId="{F546A47F-1957-4DF3-BADE-57FA6EF49253}" dt="2017-10-12T17:49:48.673" v="140" actId="478"/>
          <ac:picMkLst>
            <pc:docMk/>
            <pc:sldMk cId="2881891310" sldId="260"/>
            <ac:picMk id="9" creationId="{068D8519-563A-44F3-B630-DE51475AA399}"/>
          </ac:picMkLst>
        </pc:picChg>
      </pc:sldChg>
      <pc:sldChg chg="addSp delSp modSp add">
        <pc:chgData name="Evan Bonsignori" userId="3aebcb1eaa87f5bd" providerId="LiveId" clId="{F546A47F-1957-4DF3-BADE-57FA6EF49253}" dt="2017-10-12T18:00:20.896" v="402" actId="403"/>
        <pc:sldMkLst>
          <pc:docMk/>
          <pc:sldMk cId="2036394633" sldId="261"/>
        </pc:sldMkLst>
        <pc:spChg chg="mod">
          <ac:chgData name="Evan Bonsignori" userId="3aebcb1eaa87f5bd" providerId="LiveId" clId="{F546A47F-1957-4DF3-BADE-57FA6EF49253}" dt="2017-10-12T18:00:20.896" v="402" actId="403"/>
          <ac:spMkLst>
            <pc:docMk/>
            <pc:sldMk cId="2036394633" sldId="261"/>
            <ac:spMk id="2" creationId="{3ED32C8A-BA16-4B19-A910-19C81D42FD55}"/>
          </ac:spMkLst>
        </pc:spChg>
        <pc:spChg chg="del mod">
          <ac:chgData name="Evan Bonsignori" userId="3aebcb1eaa87f5bd" providerId="LiveId" clId="{F546A47F-1957-4DF3-BADE-57FA6EF49253}" dt="2017-10-12T17:55:18.640" v="276" actId="478"/>
          <ac:spMkLst>
            <pc:docMk/>
            <pc:sldMk cId="2036394633" sldId="261"/>
            <ac:spMk id="8" creationId="{43B2379D-3B97-4654-BCB3-3A372F1BD330}"/>
          </ac:spMkLst>
        </pc:spChg>
        <pc:picChg chg="add mod">
          <ac:chgData name="Evan Bonsignori" userId="3aebcb1eaa87f5bd" providerId="LiveId" clId="{F546A47F-1957-4DF3-BADE-57FA6EF49253}" dt="2017-10-12T17:56:27.368" v="294" actId="1076"/>
          <ac:picMkLst>
            <pc:docMk/>
            <pc:sldMk cId="2036394633" sldId="261"/>
            <ac:picMk id="4098" creationId="{A0FF1FB9-FC0D-417E-9548-73508E23DF1E}"/>
          </ac:picMkLst>
        </pc:picChg>
      </pc:sldChg>
      <pc:sldChg chg="addSp delSp modSp add">
        <pc:chgData name="Evan Bonsignori" userId="3aebcb1eaa87f5bd" providerId="LiveId" clId="{F546A47F-1957-4DF3-BADE-57FA6EF49253}" dt="2017-10-12T18:20:33.952" v="1043" actId="113"/>
        <pc:sldMkLst>
          <pc:docMk/>
          <pc:sldMk cId="154791762" sldId="262"/>
        </pc:sldMkLst>
        <pc:spChg chg="add del mod">
          <ac:chgData name="Evan Bonsignori" userId="3aebcb1eaa87f5bd" providerId="LiveId" clId="{F546A47F-1957-4DF3-BADE-57FA6EF49253}" dt="2017-10-12T18:07:56.429" v="826" actId="1076"/>
          <ac:spMkLst>
            <pc:docMk/>
            <pc:sldMk cId="154791762" sldId="262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0:57.713" v="410" actId="478"/>
          <ac:spMkLst>
            <pc:docMk/>
            <pc:sldMk cId="154791762" sldId="262"/>
            <ac:spMk id="3" creationId="{D97B786C-9C73-4349-9D1F-B9DB83C5406D}"/>
          </ac:spMkLst>
        </pc:spChg>
        <pc:spChg chg="add mod">
          <ac:chgData name="Evan Bonsignori" userId="3aebcb1eaa87f5bd" providerId="LiveId" clId="{F546A47F-1957-4DF3-BADE-57FA6EF49253}" dt="2017-10-12T18:20:33.952" v="1043" actId="113"/>
          <ac:spMkLst>
            <pc:docMk/>
            <pc:sldMk cId="154791762" sldId="262"/>
            <ac:spMk id="6" creationId="{8C2AF4CE-5CB7-49BC-AC44-3CDAB4BE04F1}"/>
          </ac:spMkLst>
        </pc:spChg>
        <pc:picChg chg="add mod">
          <ac:chgData name="Evan Bonsignori" userId="3aebcb1eaa87f5bd" providerId="LiveId" clId="{F546A47F-1957-4DF3-BADE-57FA6EF49253}" dt="2017-10-12T18:04:36.118" v="526" actId="14100"/>
          <ac:picMkLst>
            <pc:docMk/>
            <pc:sldMk cId="154791762" sldId="262"/>
            <ac:picMk id="5" creationId="{ACCC9C8F-B041-483F-A512-181C56A6EEA6}"/>
          </ac:picMkLst>
        </pc:picChg>
      </pc:sldChg>
      <pc:sldChg chg="addSp delSp modSp add">
        <pc:chgData name="Evan Bonsignori" userId="3aebcb1eaa87f5bd" providerId="LiveId" clId="{F546A47F-1957-4DF3-BADE-57FA6EF49253}" dt="2017-10-12T18:23:51.004" v="1137" actId="1076"/>
        <pc:sldMkLst>
          <pc:docMk/>
          <pc:sldMk cId="2106875608" sldId="263"/>
        </pc:sldMkLst>
        <pc:spChg chg="del mod">
          <ac:chgData name="Evan Bonsignori" userId="3aebcb1eaa87f5bd" providerId="LiveId" clId="{F546A47F-1957-4DF3-BADE-57FA6EF49253}" dt="2017-10-12T18:08:31.546" v="847" actId="478"/>
          <ac:spMkLst>
            <pc:docMk/>
            <pc:sldMk cId="2106875608" sldId="263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8:33.937" v="849" actId="478"/>
          <ac:spMkLst>
            <pc:docMk/>
            <pc:sldMk cId="2106875608" sldId="263"/>
            <ac:spMk id="4" creationId="{608C91FC-156C-4A2A-8508-48AF59565511}"/>
          </ac:spMkLst>
        </pc:spChg>
        <pc:spChg chg="del">
          <ac:chgData name="Evan Bonsignori" userId="3aebcb1eaa87f5bd" providerId="LiveId" clId="{F546A47F-1957-4DF3-BADE-57FA6EF49253}" dt="2017-10-12T18:08:29.474" v="845" actId="478"/>
          <ac:spMkLst>
            <pc:docMk/>
            <pc:sldMk cId="2106875608" sldId="263"/>
            <ac:spMk id="6" creationId="{8C2AF4CE-5CB7-49BC-AC44-3CDAB4BE04F1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0" creationId="{7BCD7A9F-02CA-409F-A3CB-2B71B5D85383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1" creationId="{8458FDFB-9AE6-4E08-8DB8-0FBD60C02A6C}"/>
          </ac:spMkLst>
        </pc:spChg>
        <pc:spChg chg="add del">
          <ac:chgData name="Evan Bonsignori" userId="3aebcb1eaa87f5bd" providerId="LiveId" clId="{F546A47F-1957-4DF3-BADE-57FA6EF49253}" dt="2017-10-12T18:09:31.038" v="857" actId="1076"/>
          <ac:spMkLst>
            <pc:docMk/>
            <pc:sldMk cId="2106875608" sldId="263"/>
            <ac:spMk id="12" creationId="{B1EABA15-8A77-423B-AB1A-15018F3FD1A5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4" creationId="{574D8CE0-D31D-44D1-AEF0-2C2790BC20B9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5" creationId="{0BC32B8C-0FEC-41FD-8F6B-F2F276036F6E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6" creationId="{B17B7DA4-2E0F-4D03-8699-557E70F8C8E3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18" creationId="{A196A151-FA84-4C99-8530-91D9A448E6A5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19" creationId="{C2935897-A5F5-4AB5-8A9B-451DA1EF17F5}"/>
          </ac:spMkLst>
        </pc:spChg>
        <pc:spChg chg="add del">
          <ac:chgData name="Evan Bonsignori" userId="3aebcb1eaa87f5bd" providerId="LiveId" clId="{F546A47F-1957-4DF3-BADE-57FA6EF49253}" dt="2017-10-12T18:09:58.202" v="883" actId="1076"/>
          <ac:spMkLst>
            <pc:docMk/>
            <pc:sldMk cId="2106875608" sldId="263"/>
            <ac:spMk id="20" creationId="{622669DD-734E-42FD-AF0F-71CC67D9703F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3" creationId="{C4838710-FB14-4166-A784-2212936FFA96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4" creationId="{955EA9A2-EB1A-434C-9208-14534E7D09BD}"/>
          </ac:spMkLst>
        </pc:spChg>
        <pc:spChg chg="add del mod">
          <ac:chgData name="Evan Bonsignori" userId="3aebcb1eaa87f5bd" providerId="LiveId" clId="{F546A47F-1957-4DF3-BADE-57FA6EF49253}" dt="2017-10-12T18:10:32.395" v="894" actId="1076"/>
          <ac:spMkLst>
            <pc:docMk/>
            <pc:sldMk cId="2106875608" sldId="263"/>
            <ac:spMk id="25" creationId="{FEDCF508-1363-4934-9204-057508AD2EF4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7" creationId="{272754B1-2130-4F36-87BF-357AD01905FD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8" creationId="{3D5875D4-1EEB-48EA-AA0E-1979260470BC}"/>
          </ac:spMkLst>
        </pc:spChg>
        <pc:spChg chg="add del">
          <ac:chgData name="Evan Bonsignori" userId="3aebcb1eaa87f5bd" providerId="LiveId" clId="{F546A47F-1957-4DF3-BADE-57FA6EF49253}" dt="2017-10-12T18:10:50.436" v="914" actId="1076"/>
          <ac:spMkLst>
            <pc:docMk/>
            <pc:sldMk cId="2106875608" sldId="263"/>
            <ac:spMk id="29" creationId="{F7A9248A-BF9F-4C35-9CE5-22A19CDC08A1}"/>
          </ac:spMkLst>
        </pc:spChg>
        <pc:spChg chg="add mod">
          <ac:chgData name="Evan Bonsignori" userId="3aebcb1eaa87f5bd" providerId="LiveId" clId="{F546A47F-1957-4DF3-BADE-57FA6EF49253}" dt="2017-10-12T18:23:48.245" v="1136" actId="1076"/>
          <ac:spMkLst>
            <pc:docMk/>
            <pc:sldMk cId="2106875608" sldId="263"/>
            <ac:spMk id="32" creationId="{1DDC63D4-4699-4760-9B35-608315C3BC36}"/>
          </ac:spMkLst>
        </pc:spChg>
        <pc:graphicFrameChg chg="add del mod modGraphic">
          <ac:chgData name="Evan Bonsignori" userId="3aebcb1eaa87f5bd" providerId="LiveId" clId="{F546A47F-1957-4DF3-BADE-57FA6EF49253}" dt="2017-10-12T18:09:31.038" v="857" actId="1076"/>
          <ac:graphicFrameMkLst>
            <pc:docMk/>
            <pc:sldMk cId="2106875608" sldId="263"/>
            <ac:graphicFrameMk id="9" creationId="{CD6887A1-78FD-4DC1-BBA6-95CAD3C9981B}"/>
          </ac:graphicFrameMkLst>
        </pc:graphicFrameChg>
        <pc:graphicFrameChg chg="add del">
          <ac:chgData name="Evan Bonsignori" userId="3aebcb1eaa87f5bd" providerId="LiveId" clId="{F546A47F-1957-4DF3-BADE-57FA6EF49253}" dt="2017-10-12T18:09:43.482" v="879" actId="478"/>
          <ac:graphicFrameMkLst>
            <pc:docMk/>
            <pc:sldMk cId="2106875608" sldId="263"/>
            <ac:graphicFrameMk id="13" creationId="{34CC5FC9-6304-4933-8BAA-3D13D4B18B97}"/>
          </ac:graphicFrameMkLst>
        </pc:graphicFrameChg>
        <pc:graphicFrameChg chg="add del">
          <ac:chgData name="Evan Bonsignori" userId="3aebcb1eaa87f5bd" providerId="LiveId" clId="{F546A47F-1957-4DF3-BADE-57FA6EF49253}" dt="2017-10-12T18:09:58.202" v="883" actId="1076"/>
          <ac:graphicFrameMkLst>
            <pc:docMk/>
            <pc:sldMk cId="2106875608" sldId="263"/>
            <ac:graphicFrameMk id="17" creationId="{D7791D7B-CE80-432D-BE92-77C7C44610CF}"/>
          </ac:graphicFrameMkLst>
        </pc:graphicFrameChg>
        <pc:graphicFrameChg chg="add del mod modGraphic">
          <ac:chgData name="Evan Bonsignori" userId="3aebcb1eaa87f5bd" providerId="LiveId" clId="{F546A47F-1957-4DF3-BADE-57FA6EF49253}" dt="2017-10-12T18:10:32.395" v="894" actId="1076"/>
          <ac:graphicFrameMkLst>
            <pc:docMk/>
            <pc:sldMk cId="2106875608" sldId="263"/>
            <ac:graphicFrameMk id="22" creationId="{08785B7D-AF17-47B7-80B2-47C65CF991C7}"/>
          </ac:graphicFrameMkLst>
        </pc:graphicFrameChg>
        <pc:graphicFrameChg chg="add del">
          <ac:chgData name="Evan Bonsignori" userId="3aebcb1eaa87f5bd" providerId="LiveId" clId="{F546A47F-1957-4DF3-BADE-57FA6EF49253}" dt="2017-10-12T18:10:50.436" v="914" actId="1076"/>
          <ac:graphicFrameMkLst>
            <pc:docMk/>
            <pc:sldMk cId="2106875608" sldId="263"/>
            <ac:graphicFrameMk id="26" creationId="{6D7FD4C6-A6F5-43FD-A90C-750E67BED5CB}"/>
          </ac:graphicFrameMkLst>
        </pc:graphicFrameChg>
        <pc:picChg chg="del mod">
          <ac:chgData name="Evan Bonsignori" userId="3aebcb1eaa87f5bd" providerId="LiveId" clId="{F546A47F-1957-4DF3-BADE-57FA6EF49253}" dt="2017-10-12T18:08:34.298" v="850" actId="478"/>
          <ac:picMkLst>
            <pc:docMk/>
            <pc:sldMk cId="2106875608" sldId="263"/>
            <ac:picMk id="5" creationId="{ACCC9C8F-B041-483F-A512-181C56A6EEA6}"/>
          </ac:picMkLst>
        </pc:picChg>
        <pc:picChg chg="add mod">
          <ac:chgData name="Evan Bonsignori" userId="3aebcb1eaa87f5bd" providerId="LiveId" clId="{F546A47F-1957-4DF3-BADE-57FA6EF49253}" dt="2017-10-12T18:23:51.004" v="1137" actId="1076"/>
          <ac:picMkLst>
            <pc:docMk/>
            <pc:sldMk cId="2106875608" sldId="263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0:22.282" v="888" actId="478"/>
          <ac:picMkLst>
            <pc:docMk/>
            <pc:sldMk cId="2106875608" sldId="263"/>
            <ac:picMk id="21" creationId="{932178B1-5018-4A23-B7AB-BFD30F9EF8DB}"/>
          </ac:picMkLst>
        </pc:picChg>
        <pc:picChg chg="add del mod">
          <ac:chgData name="Evan Bonsignori" userId="3aebcb1eaa87f5bd" providerId="LiveId" clId="{F546A47F-1957-4DF3-BADE-57FA6EF49253}" dt="2017-10-12T18:17:25.877" v="976" actId="478"/>
          <ac:picMkLst>
            <pc:docMk/>
            <pc:sldMk cId="2106875608" sldId="263"/>
            <ac:picMk id="30" creationId="{AEB52081-8A3F-4CAB-8841-EEE6D8452908}"/>
          </ac:picMkLst>
        </pc:picChg>
        <pc:picChg chg="add mod">
          <ac:chgData name="Evan Bonsignori" userId="3aebcb1eaa87f5bd" providerId="LiveId" clId="{F546A47F-1957-4DF3-BADE-57FA6EF49253}" dt="2017-10-12T18:23:43.534" v="1135" actId="1076"/>
          <ac:picMkLst>
            <pc:docMk/>
            <pc:sldMk cId="2106875608" sldId="263"/>
            <ac:picMk id="31" creationId="{2929E0F7-9852-4BF6-BB7C-93F1CD3BAE56}"/>
          </ac:picMkLst>
        </pc:picChg>
      </pc:sldChg>
      <pc:sldChg chg="addSp delSp modSp add">
        <pc:chgData name="Evan Bonsignori" userId="3aebcb1eaa87f5bd" providerId="LiveId" clId="{F546A47F-1957-4DF3-BADE-57FA6EF49253}" dt="2017-10-12T18:24:07.081" v="1142" actId="14100"/>
        <pc:sldMkLst>
          <pc:docMk/>
          <pc:sldMk cId="1449033544" sldId="264"/>
        </pc:sldMkLst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7" creationId="{DBF7DF90-571A-4D32-88B0-8B1738E0307F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9" creationId="{F4A23DF6-BCF6-4814-8689-FEBC82C13B71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10" creationId="{982572F3-6B35-4356-8C3F-F4759E4F2BE7}"/>
          </ac:spMkLst>
        </pc:spChg>
        <pc:spChg chg="add del">
          <ac:chgData name="Evan Bonsignori" userId="3aebcb1eaa87f5bd" providerId="LiveId" clId="{F546A47F-1957-4DF3-BADE-57FA6EF49253}" dt="2017-10-12T18:14:40.686" v="939" actId="14100"/>
          <ac:spMkLst>
            <pc:docMk/>
            <pc:sldMk cId="1449033544" sldId="264"/>
            <ac:spMk id="11" creationId="{0E22EBC9-158F-4C07-AD7C-C4541377FB3C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4" creationId="{41A5A3DB-376D-40D4-8B63-6E827FF383F7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5" creationId="{ACCC38F9-D083-4581-B0A3-6973FD14EEAD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6" creationId="{711B7E43-9753-4F84-A006-60D8F0DDD1F2}"/>
          </ac:spMkLst>
        </pc:spChg>
        <pc:spChg chg="add del">
          <ac:chgData name="Evan Bonsignori" userId="3aebcb1eaa87f5bd" providerId="LiveId" clId="{F546A47F-1957-4DF3-BADE-57FA6EF49253}" dt="2017-10-12T18:14:54.708" v="947" actId="14100"/>
          <ac:spMkLst>
            <pc:docMk/>
            <pc:sldMk cId="1449033544" sldId="264"/>
            <ac:spMk id="17" creationId="{9E477CC5-95E9-4761-94A0-99FFC4B888D5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0" creationId="{2D62EBA6-75B1-4B0B-9343-350C967F2CDC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1" creationId="{F8215E6A-2914-4198-9BA0-D0EE188537FF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2" creationId="{E19013F8-9F77-4353-B883-5A9A3D0C1E42}"/>
          </ac:spMkLst>
        </pc:spChg>
        <pc:spChg chg="add del">
          <ac:chgData name="Evan Bonsignori" userId="3aebcb1eaa87f5bd" providerId="LiveId" clId="{F546A47F-1957-4DF3-BADE-57FA6EF49253}" dt="2017-10-12T18:15:36.063" v="957" actId="14100"/>
          <ac:spMkLst>
            <pc:docMk/>
            <pc:sldMk cId="1449033544" sldId="264"/>
            <ac:spMk id="23" creationId="{F7BA3028-195D-4DC2-88E5-A58752F3F931}"/>
          </ac:spMkLst>
        </pc:spChg>
        <pc:spChg chg="add mod">
          <ac:chgData name="Evan Bonsignori" userId="3aebcb1eaa87f5bd" providerId="LiveId" clId="{F546A47F-1957-4DF3-BADE-57FA6EF49253}" dt="2017-10-12T18:23:59.714" v="1139" actId="1076"/>
          <ac:spMkLst>
            <pc:docMk/>
            <pc:sldMk cId="1449033544" sldId="264"/>
            <ac:spMk id="27" creationId="{0AD56756-9970-434A-8B26-5D32D7A64A96}"/>
          </ac:spMkLst>
        </pc:spChg>
        <pc:graphicFrameChg chg="add del">
          <ac:chgData name="Evan Bonsignori" userId="3aebcb1eaa87f5bd" providerId="LiveId" clId="{F546A47F-1957-4DF3-BADE-57FA6EF49253}" dt="2017-10-12T18:14:40.686" v="939" actId="14100"/>
          <ac:graphicFrameMkLst>
            <pc:docMk/>
            <pc:sldMk cId="1449033544" sldId="264"/>
            <ac:graphicFrameMk id="6" creationId="{3BD3FE3A-DCB9-4C4D-A1A7-77AE178DED6F}"/>
          </ac:graphicFrameMkLst>
        </pc:graphicFrameChg>
        <pc:graphicFrameChg chg="add del">
          <ac:chgData name="Evan Bonsignori" userId="3aebcb1eaa87f5bd" providerId="LiveId" clId="{F546A47F-1957-4DF3-BADE-57FA6EF49253}" dt="2017-10-12T18:14:54.708" v="947" actId="14100"/>
          <ac:graphicFrameMkLst>
            <pc:docMk/>
            <pc:sldMk cId="1449033544" sldId="264"/>
            <ac:graphicFrameMk id="13" creationId="{C607A206-47E4-4B71-BA54-3EADF5CE7748}"/>
          </ac:graphicFrameMkLst>
        </pc:graphicFrameChg>
        <pc:graphicFrameChg chg="add del">
          <ac:chgData name="Evan Bonsignori" userId="3aebcb1eaa87f5bd" providerId="LiveId" clId="{F546A47F-1957-4DF3-BADE-57FA6EF49253}" dt="2017-10-12T18:15:36.063" v="957" actId="14100"/>
          <ac:graphicFrameMkLst>
            <pc:docMk/>
            <pc:sldMk cId="1449033544" sldId="264"/>
            <ac:graphicFrameMk id="19" creationId="{8F963CF6-FF41-44AA-B9E2-628005BDCB99}"/>
          </ac:graphicFrameMkLst>
        </pc:graphicFrameChg>
        <pc:picChg chg="add del mod">
          <ac:chgData name="Evan Bonsignori" userId="3aebcb1eaa87f5bd" providerId="LiveId" clId="{F546A47F-1957-4DF3-BADE-57FA6EF49253}" dt="2017-10-12T18:13:48.602" v="926" actId="478"/>
          <ac:picMkLst>
            <pc:docMk/>
            <pc:sldMk cId="1449033544" sldId="264"/>
            <ac:picMk id="3" creationId="{83D5037F-9337-4960-9434-9039B07F6AA6}"/>
          </ac:picMkLst>
        </pc:picChg>
        <pc:picChg chg="add mod">
          <ac:chgData name="Evan Bonsignori" userId="3aebcb1eaa87f5bd" providerId="LiveId" clId="{F546A47F-1957-4DF3-BADE-57FA6EF49253}" dt="2017-10-12T18:24:00.863" v="1140" actId="1076"/>
          <ac:picMkLst>
            <pc:docMk/>
            <pc:sldMk cId="1449033544" sldId="264"/>
            <ac:picMk id="5" creationId="{A203F886-2E14-4471-B6C7-70FD708BC375}"/>
          </ac:picMkLst>
        </pc:picChg>
        <pc:picChg chg="del">
          <ac:chgData name="Evan Bonsignori" userId="3aebcb1eaa87f5bd" providerId="LiveId" clId="{F546A47F-1957-4DF3-BADE-57FA6EF49253}" dt="2017-10-12T18:13:44.266" v="922" actId="478"/>
          <ac:picMkLst>
            <pc:docMk/>
            <pc:sldMk cId="1449033544" sldId="264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4:45.878" v="943" actId="14100"/>
          <ac:picMkLst>
            <pc:docMk/>
            <pc:sldMk cId="1449033544" sldId="264"/>
            <ac:picMk id="12" creationId="{66D5CFC6-B059-46D9-9C44-5C266979A45C}"/>
          </ac:picMkLst>
        </pc:picChg>
        <pc:picChg chg="add del mod">
          <ac:chgData name="Evan Bonsignori" userId="3aebcb1eaa87f5bd" providerId="LiveId" clId="{F546A47F-1957-4DF3-BADE-57FA6EF49253}" dt="2017-10-12T18:15:38.253" v="959" actId="478"/>
          <ac:picMkLst>
            <pc:docMk/>
            <pc:sldMk cId="1449033544" sldId="264"/>
            <ac:picMk id="18" creationId="{2B885A00-164D-4B4E-89CD-2CE1FE85AE71}"/>
          </ac:picMkLst>
        </pc:picChg>
        <pc:picChg chg="add del mod">
          <ac:chgData name="Evan Bonsignori" userId="3aebcb1eaa87f5bd" providerId="LiveId" clId="{F546A47F-1957-4DF3-BADE-57FA6EF49253}" dt="2017-10-12T18:17:01.887" v="968" actId="478"/>
          <ac:picMkLst>
            <pc:docMk/>
            <pc:sldMk cId="1449033544" sldId="264"/>
            <ac:picMk id="24" creationId="{36DBFDF0-F13C-45CA-BE12-B43245243438}"/>
          </ac:picMkLst>
        </pc:picChg>
        <pc:picChg chg="add mod">
          <ac:chgData name="Evan Bonsignori" userId="3aebcb1eaa87f5bd" providerId="LiveId" clId="{F546A47F-1957-4DF3-BADE-57FA6EF49253}" dt="2017-10-12T18:24:07.081" v="1142" actId="14100"/>
          <ac:picMkLst>
            <pc:docMk/>
            <pc:sldMk cId="1449033544" sldId="264"/>
            <ac:picMk id="25" creationId="{802BBD2D-A379-4853-BF9A-4C06C9F9A727}"/>
          </ac:picMkLst>
        </pc:picChg>
        <pc:picChg chg="del">
          <ac:chgData name="Evan Bonsignori" userId="3aebcb1eaa87f5bd" providerId="LiveId" clId="{F546A47F-1957-4DF3-BADE-57FA6EF49253}" dt="2017-10-12T18:14:15.602" v="935" actId="478"/>
          <ac:picMkLst>
            <pc:docMk/>
            <pc:sldMk cId="1449033544" sldId="264"/>
            <ac:picMk id="30" creationId="{AEB52081-8A3F-4CAB-8841-EEE6D845290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4BDB-53A6-4CC9-8747-56FC7351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07D83-105C-4DC6-9712-FD1DE4D6C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71CBE-4D6E-439C-AED8-0C67F2EC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61406-35ED-4159-9D85-7888F94F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A40C-722B-489E-BDBC-0E5C30D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9330-085C-408E-ABF5-E57D79EC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A3DC-AC2F-49D1-96B6-CD1FA4517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6A67-5781-471C-B5F2-FEEB9510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2784E-C594-4C92-ADE5-12F9494C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E722-4600-4483-8667-E4F46C81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06B5-9B68-4EDE-A172-DF6E154C2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E589-76AE-4CBB-BDD1-C15F30D43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BAA3-C909-492C-918C-BE70F2A7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3918-AC8B-4157-94A4-456B367E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8FF6C-3B6B-4F8B-A0EC-907B17C5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2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8109-A60B-470E-9410-53A66494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C7D0-C921-4CEC-8255-8A2776AB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4FA8-7C18-4568-B10F-5A2CC36A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B32B-F992-4731-ABDB-99F96B8E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5D847-DA31-4232-BD06-10CD7DB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653-097D-4AF1-9634-663C8BA5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62C29-27C3-42F3-A4C7-3905B94A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A039-6A4F-4989-ADA4-D5C5B884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FEB2C-25E4-42DD-B7B1-ECA41117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675F-7A6B-4829-948A-CDA03EFD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ED15-068A-4434-9828-1BF1B96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47D3-4DC3-4D14-A124-2961AF974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B89C8-F1A0-495E-B96E-38A7FE6A7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9221-6734-49F0-83F6-453B8045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CFBA-ED43-4B8F-B347-F707C1A3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D84C9-8B0F-40AD-A2EC-86E1E52E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3C28-4BD7-465B-8477-5A4721DC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F3AAA-3CBD-483B-8C06-9DFD6779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B99BA-0CCD-4DC3-AE4F-829F15ED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98C40-029C-4EFF-B1A4-3D9C3B8DB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EBD8B-FC17-44BB-80CD-33C253ABA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90AB5-4981-46E9-A162-4DB6C1EE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30C6-4644-4DC0-90C7-344DC670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EAD52-2B72-4399-B5E2-D43DCF62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87B1-D86C-4467-8EBB-4DDF36DF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D1D99-F444-41A9-AB97-7D7EB6D4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93EBC-A755-4F75-A9CF-74F2AE46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2AFD-D043-4289-8D52-6102BC37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256F1-5A8D-4699-ACD2-02504FE4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32132-B940-422D-99F1-1D96390B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8315-657B-43FE-9474-C0C8EB6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6935-9E6A-4003-A4E4-28F5386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09FA-4C8B-4E4B-A89F-CEA10134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04FBD-0537-44DA-85A5-1DC50A9AE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45B0-322C-438A-A084-EEED8C1B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0D397-ECBA-48A0-87C7-DA675674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A2CE-6533-4964-9051-26F6E4E7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0A-E5C7-4C95-B942-91E6BFAD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4D984-3224-44B2-AE0A-6E997346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06BB5-7648-45DA-9348-148B4BE1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65068-9D90-4F2C-AB58-7B0B3458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9C96-4486-469C-8C9B-07AB0761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4625-305A-4859-8762-86C13C35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9578-2FEF-44C6-880D-0E4F72A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B37-5BDA-42C8-9323-ECF33603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B3959-0FFE-4F75-AF96-22B2532B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7141-B9BD-49CA-8E06-FCD853977278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3F43-26CD-412A-B260-46D9B4B70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8429-CCCB-4B83-A5B6-6D156ED8E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1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A6077099-2D57-4609-A449-6F214013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" r="3814" b="4"/>
          <a:stretch/>
        </p:blipFill>
        <p:spPr>
          <a:xfrm>
            <a:off x="2040082" y="2746906"/>
            <a:ext cx="1065975" cy="1164291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3" name="Straight Arrow Connector 25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Bar-Pop</a:t>
            </a:r>
            <a:endParaRPr lang="en-US" i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5FA5CD-C5B9-49BA-AC64-57F580C98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Mobile Application for Bar Populations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E44A8D-9DEF-4EB4-AB32-5B0564A3D672}"/>
              </a:ext>
            </a:extLst>
          </p:cNvPr>
          <p:cNvSpPr txBox="1">
            <a:spLocks/>
          </p:cNvSpPr>
          <p:nvPr/>
        </p:nvSpPr>
        <p:spPr>
          <a:xfrm>
            <a:off x="655320" y="4250165"/>
            <a:ext cx="3352032" cy="2120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0700" dirty="0"/>
          </a:p>
          <a:p>
            <a:pPr algn="l"/>
            <a:r>
              <a:rPr lang="en-US" sz="10700" dirty="0"/>
              <a:t>Created By:</a:t>
            </a:r>
          </a:p>
          <a:p>
            <a:pPr algn="l"/>
            <a:endParaRPr lang="en-US" sz="10700" dirty="0"/>
          </a:p>
          <a:p>
            <a:pPr algn="l"/>
            <a:r>
              <a:rPr lang="en-US" sz="9600" dirty="0"/>
              <a:t>Evan Bonsignori</a:t>
            </a:r>
          </a:p>
          <a:p>
            <a:pPr algn="l"/>
            <a:r>
              <a:rPr lang="en-US" sz="9600" dirty="0"/>
              <a:t>Kyle Bergeron</a:t>
            </a:r>
          </a:p>
          <a:p>
            <a:pPr algn="l"/>
            <a:r>
              <a:rPr lang="en-US" sz="9600" dirty="0"/>
              <a:t>Ayman </a:t>
            </a:r>
            <a:r>
              <a:rPr lang="en-US" sz="9600" dirty="0" err="1"/>
              <a:t>Bagagas</a:t>
            </a:r>
            <a:endParaRPr lang="en-US" sz="9600" dirty="0"/>
          </a:p>
          <a:p>
            <a:pPr algn="l"/>
            <a:r>
              <a:rPr lang="en-US" sz="9600" dirty="0"/>
              <a:t>Keyur Patel</a:t>
            </a:r>
          </a:p>
          <a:p>
            <a:pPr algn="l"/>
            <a:r>
              <a:rPr lang="en-US" sz="9600" dirty="0"/>
              <a:t>Eid </a:t>
            </a:r>
            <a:r>
              <a:rPr lang="en-US" sz="9600" dirty="0" err="1"/>
              <a:t>Alshareef</a:t>
            </a:r>
            <a:endParaRPr lang="en-US" sz="9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8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1B933-AEA8-4472-ABB3-A0794361DE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44" y="550862"/>
            <a:ext cx="6742112" cy="5994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91319E-36C4-4CA5-8539-A8133214F2DB}"/>
              </a:ext>
            </a:extLst>
          </p:cNvPr>
          <p:cNvSpPr txBox="1">
            <a:spLocks/>
          </p:cNvSpPr>
          <p:nvPr/>
        </p:nvSpPr>
        <p:spPr>
          <a:xfrm>
            <a:off x="4566854" y="71743"/>
            <a:ext cx="3058292" cy="385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Diagram Excerpts </a:t>
            </a:r>
          </a:p>
        </p:txBody>
      </p:sp>
    </p:spTree>
    <p:extLst>
      <p:ext uri="{BB962C8B-B14F-4D97-AF65-F5344CB8AC3E}">
        <p14:creationId xmlns:p14="http://schemas.microsoft.com/office/powerpoint/2010/main" val="142331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685" y="2277745"/>
            <a:ext cx="2754630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23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5" y="2438082"/>
            <a:ext cx="2754630" cy="1981835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Login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3A93-B714-4DA8-B6B9-1FA3367FD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4" y="2438082"/>
            <a:ext cx="3434715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Register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3C7CB-F633-4827-9CCB-DDFCFBBD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7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3D1-17A3-4F4A-855E-02D6D11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4" y="2438082"/>
            <a:ext cx="3434715" cy="1981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Explore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6306-6C3D-4760-B690-05DA1398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2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9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396" y="0"/>
            <a:ext cx="7265208" cy="932987"/>
          </a:xfrm>
        </p:spPr>
        <p:txBody>
          <a:bodyPr>
            <a:noAutofit/>
          </a:bodyPr>
          <a:lstStyle/>
          <a:p>
            <a:r>
              <a:rPr lang="en-US" sz="5400" dirty="0"/>
              <a:t>Functional Requirements</a:t>
            </a:r>
            <a:endParaRPr lang="en-US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CF6DA8-6FCD-4DAB-AFB6-E51854B10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17728"/>
              </p:ext>
            </p:extLst>
          </p:nvPr>
        </p:nvGraphicFramePr>
        <p:xfrm>
          <a:off x="2134112" y="1101130"/>
          <a:ext cx="7923776" cy="549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5956042" imgH="4133359" progId="Word.Document.12">
                  <p:embed/>
                </p:oleObj>
              </mc:Choice>
              <mc:Fallback>
                <p:oleObj name="Document" r:id="rId3" imgW="5956042" imgH="4133359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CF6DA8-6FCD-4DAB-AFB6-E51854B10D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112" y="1101130"/>
                        <a:ext cx="7923776" cy="549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89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56" y="0"/>
            <a:ext cx="10305489" cy="932987"/>
          </a:xfrm>
        </p:spPr>
        <p:txBody>
          <a:bodyPr>
            <a:noAutofit/>
          </a:bodyPr>
          <a:lstStyle/>
          <a:p>
            <a:r>
              <a:rPr lang="en-US" sz="5400" dirty="0"/>
              <a:t>Traceability Table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7DF683-0C50-46E4-8DDA-C97E4E062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39287"/>
              </p:ext>
            </p:extLst>
          </p:nvPr>
        </p:nvGraphicFramePr>
        <p:xfrm>
          <a:off x="2389597" y="1748010"/>
          <a:ext cx="7412806" cy="3361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532">
                  <a:extLst>
                    <a:ext uri="{9D8B030D-6E8A-4147-A177-3AD203B41FA5}">
                      <a16:colId xmlns:a16="http://schemas.microsoft.com/office/drawing/2014/main" val="86440025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643303634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703413533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2880320307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347098038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2207081698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232904023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4094115066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266207958"/>
                    </a:ext>
                  </a:extLst>
                </a:gridCol>
                <a:gridCol w="680234">
                  <a:extLst>
                    <a:ext uri="{9D8B030D-6E8A-4147-A177-3AD203B41FA5}">
                      <a16:colId xmlns:a16="http://schemas.microsoft.com/office/drawing/2014/main" val="1800149983"/>
                    </a:ext>
                  </a:extLst>
                </a:gridCol>
                <a:gridCol w="577168">
                  <a:extLst>
                    <a:ext uri="{9D8B030D-6E8A-4147-A177-3AD203B41FA5}">
                      <a16:colId xmlns:a16="http://schemas.microsoft.com/office/drawing/2014/main" val="755322601"/>
                    </a:ext>
                  </a:extLst>
                </a:gridCol>
              </a:tblGrid>
              <a:tr h="609302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UC1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UC3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UC9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UC10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2999947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REQ1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741717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3619333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REQ3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801858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613349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665050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5273171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206714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355394"/>
                  </a:ext>
                </a:extLst>
              </a:tr>
              <a:tr h="305853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REQ9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79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988" y="48883"/>
            <a:ext cx="10018024" cy="932987"/>
          </a:xfrm>
        </p:spPr>
        <p:txBody>
          <a:bodyPr>
            <a:noAutofit/>
          </a:bodyPr>
          <a:lstStyle/>
          <a:p>
            <a:r>
              <a:rPr lang="en-US" sz="5400" dirty="0"/>
              <a:t>Updated Use Case Diagram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6E83B-0367-4F4D-A638-BF94AD1BD1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839" y="981870"/>
            <a:ext cx="6390322" cy="5618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51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988" y="48883"/>
            <a:ext cx="10018024" cy="591197"/>
          </a:xfrm>
        </p:spPr>
        <p:txBody>
          <a:bodyPr>
            <a:noAutofit/>
          </a:bodyPr>
          <a:lstStyle/>
          <a:p>
            <a:r>
              <a:rPr lang="en-US" sz="4000" dirty="0"/>
              <a:t>System Domain Model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C55C6-891E-4555-8842-FEAA7DCE08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3294" y="640080"/>
            <a:ext cx="7505411" cy="590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38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318" y="3114927"/>
            <a:ext cx="4431732" cy="612113"/>
          </a:xfrm>
        </p:spPr>
        <p:txBody>
          <a:bodyPr>
            <a:noAutofit/>
          </a:bodyPr>
          <a:lstStyle/>
          <a:p>
            <a:r>
              <a:rPr lang="en-US" sz="3600" dirty="0"/>
              <a:t>Database Model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BC6F-F903-48F5-ACC7-3DF505653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32" y="0"/>
            <a:ext cx="4782826" cy="68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56F83-E7D1-4D74-972F-7068C77AB4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7259" y="420687"/>
            <a:ext cx="7797481" cy="601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49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7D714-2CE4-4DB3-90AE-F4452CBCDC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082" y="377190"/>
            <a:ext cx="7315835" cy="6103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23613-87DB-4FE3-8E22-8A7E7CBCEB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4929" y="689213"/>
            <a:ext cx="8242141" cy="5479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89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76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Times New Roman</vt:lpstr>
      <vt:lpstr>Office Theme</vt:lpstr>
      <vt:lpstr>Microsoft Word Document</vt:lpstr>
      <vt:lpstr>Bar-Pop</vt:lpstr>
      <vt:lpstr>Functional Requirements</vt:lpstr>
      <vt:lpstr>Traceability Table</vt:lpstr>
      <vt:lpstr>Updated Use Case Diagram</vt:lpstr>
      <vt:lpstr>System Domain Model</vt:lpstr>
      <vt:lpstr>Database Model</vt:lpstr>
      <vt:lpstr>PowerPoint Presentation</vt:lpstr>
      <vt:lpstr>PowerPoint Presentation</vt:lpstr>
      <vt:lpstr>PowerPoint Presentation</vt:lpstr>
      <vt:lpstr>PowerPoint Presentation</vt:lpstr>
      <vt:lpstr>Demo</vt:lpstr>
      <vt:lpstr>Login</vt:lpstr>
      <vt:lpstr>Register</vt:lpstr>
      <vt:lpstr>Explore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Bar-Pop (Bar Populations)</dc:title>
  <dc:creator>Evan Bonsignori</dc:creator>
  <cp:lastModifiedBy>Evan Bonsignori</cp:lastModifiedBy>
  <cp:revision>6</cp:revision>
  <dcterms:created xsi:type="dcterms:W3CDTF">2017-10-12T17:12:53Z</dcterms:created>
  <dcterms:modified xsi:type="dcterms:W3CDTF">2017-12-07T19:03:05Z</dcterms:modified>
</cp:coreProperties>
</file>